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8" r:id="rId4"/>
    <p:sldId id="258" r:id="rId5"/>
    <p:sldId id="259" r:id="rId6"/>
    <p:sldId id="260" r:id="rId7"/>
    <p:sldId id="261" r:id="rId8"/>
    <p:sldId id="262" r:id="rId9"/>
    <p:sldId id="263" r:id="rId10"/>
    <p:sldId id="264" r:id="rId11"/>
    <p:sldId id="266" r:id="rId12"/>
    <p:sldId id="267"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cat>
            <c:strRef>
              <c:f>Hoja1!$A$2:$A$9</c:f>
              <c:strCache>
                <c:ptCount val="8"/>
                <c:pt idx="0">
                  <c:v>ESPAÑOL</c:v>
                </c:pt>
                <c:pt idx="1">
                  <c:v>BIOLOGÍA</c:v>
                </c:pt>
                <c:pt idx="2">
                  <c:v>INGLÉS</c:v>
                </c:pt>
                <c:pt idx="3">
                  <c:v>ARTES</c:v>
                </c:pt>
                <c:pt idx="4">
                  <c:v>EDUC. FÍSICA</c:v>
                </c:pt>
                <c:pt idx="5">
                  <c:v>MATEMÁTICAS</c:v>
                </c:pt>
                <c:pt idx="6">
                  <c:v>GEOGRAFÍA</c:v>
                </c:pt>
                <c:pt idx="7">
                  <c:v>FC y E</c:v>
                </c:pt>
              </c:strCache>
            </c:strRef>
          </c:cat>
          <c:val>
            <c:numRef>
              <c:f>Hoja1!$B$2:$B$9</c:f>
              <c:numCache>
                <c:formatCode>General</c:formatCode>
                <c:ptCount val="8"/>
                <c:pt idx="0">
                  <c:v>10</c:v>
                </c:pt>
                <c:pt idx="1">
                  <c:v>9</c:v>
                </c:pt>
                <c:pt idx="2">
                  <c:v>8</c:v>
                </c:pt>
                <c:pt idx="3">
                  <c:v>9</c:v>
                </c:pt>
                <c:pt idx="4">
                  <c:v>10</c:v>
                </c:pt>
                <c:pt idx="5">
                  <c:v>7</c:v>
                </c:pt>
                <c:pt idx="6">
                  <c:v>9</c:v>
                </c:pt>
                <c:pt idx="7">
                  <c:v>10</c:v>
                </c:pt>
              </c:numCache>
            </c:numRef>
          </c:val>
          <c:extLst>
            <c:ext xmlns:c16="http://schemas.microsoft.com/office/drawing/2014/chart" uri="{C3380CC4-5D6E-409C-BE32-E72D297353CC}">
              <c16:uniqueId val="{00000000-39BA-41EF-92CA-7AF545F42DEA}"/>
            </c:ext>
          </c:extLst>
        </c:ser>
        <c:ser>
          <c:idx val="1"/>
          <c:order val="1"/>
          <c:tx>
            <c:strRef>
              <c:f>Hoja1!$C$1</c:f>
              <c:strCache>
                <c:ptCount val="1"/>
                <c:pt idx="0">
                  <c:v>Columna1</c:v>
                </c:pt>
              </c:strCache>
            </c:strRef>
          </c:tx>
          <c:spPr>
            <a:solidFill>
              <a:schemeClr val="accent2"/>
            </a:solidFill>
            <a:ln>
              <a:noFill/>
            </a:ln>
            <a:effectLst/>
          </c:spPr>
          <c:invertIfNegative val="0"/>
          <c:cat>
            <c:strRef>
              <c:f>Hoja1!$A$2:$A$9</c:f>
              <c:strCache>
                <c:ptCount val="8"/>
                <c:pt idx="0">
                  <c:v>ESPAÑOL</c:v>
                </c:pt>
                <c:pt idx="1">
                  <c:v>BIOLOGÍA</c:v>
                </c:pt>
                <c:pt idx="2">
                  <c:v>INGLÉS</c:v>
                </c:pt>
                <c:pt idx="3">
                  <c:v>ARTES</c:v>
                </c:pt>
                <c:pt idx="4">
                  <c:v>EDUC. FÍSICA</c:v>
                </c:pt>
                <c:pt idx="5">
                  <c:v>MATEMÁTICAS</c:v>
                </c:pt>
                <c:pt idx="6">
                  <c:v>GEOGRAFÍA</c:v>
                </c:pt>
                <c:pt idx="7">
                  <c:v>FC y E</c:v>
                </c:pt>
              </c:strCache>
            </c:strRef>
          </c:cat>
          <c:val>
            <c:numRef>
              <c:f>Hoja1!$C$2:$C$9</c:f>
              <c:numCache>
                <c:formatCode>General</c:formatCode>
                <c:ptCount val="8"/>
              </c:numCache>
            </c:numRef>
          </c:val>
          <c:extLst>
            <c:ext xmlns:c16="http://schemas.microsoft.com/office/drawing/2014/chart" uri="{C3380CC4-5D6E-409C-BE32-E72D297353CC}">
              <c16:uniqueId val="{00000001-39BA-41EF-92CA-7AF545F42DEA}"/>
            </c:ext>
          </c:extLst>
        </c:ser>
        <c:ser>
          <c:idx val="2"/>
          <c:order val="2"/>
          <c:tx>
            <c:strRef>
              <c:f>Hoja1!$D$1</c:f>
              <c:strCache>
                <c:ptCount val="1"/>
                <c:pt idx="0">
                  <c:v>Columna2</c:v>
                </c:pt>
              </c:strCache>
            </c:strRef>
          </c:tx>
          <c:spPr>
            <a:solidFill>
              <a:schemeClr val="accent3"/>
            </a:solidFill>
            <a:ln>
              <a:noFill/>
            </a:ln>
            <a:effectLst/>
          </c:spPr>
          <c:invertIfNegative val="0"/>
          <c:cat>
            <c:strRef>
              <c:f>Hoja1!$A$2:$A$9</c:f>
              <c:strCache>
                <c:ptCount val="8"/>
                <c:pt idx="0">
                  <c:v>ESPAÑOL</c:v>
                </c:pt>
                <c:pt idx="1">
                  <c:v>BIOLOGÍA</c:v>
                </c:pt>
                <c:pt idx="2">
                  <c:v>INGLÉS</c:v>
                </c:pt>
                <c:pt idx="3">
                  <c:v>ARTES</c:v>
                </c:pt>
                <c:pt idx="4">
                  <c:v>EDUC. FÍSICA</c:v>
                </c:pt>
                <c:pt idx="5">
                  <c:v>MATEMÁTICAS</c:v>
                </c:pt>
                <c:pt idx="6">
                  <c:v>GEOGRAFÍA</c:v>
                </c:pt>
                <c:pt idx="7">
                  <c:v>FC y E</c:v>
                </c:pt>
              </c:strCache>
            </c:strRef>
          </c:cat>
          <c:val>
            <c:numRef>
              <c:f>Hoja1!$D$2:$D$9</c:f>
              <c:numCache>
                <c:formatCode>General</c:formatCode>
                <c:ptCount val="8"/>
              </c:numCache>
            </c:numRef>
          </c:val>
          <c:extLst>
            <c:ext xmlns:c16="http://schemas.microsoft.com/office/drawing/2014/chart" uri="{C3380CC4-5D6E-409C-BE32-E72D297353CC}">
              <c16:uniqueId val="{00000002-39BA-41EF-92CA-7AF545F42DEA}"/>
            </c:ext>
          </c:extLst>
        </c:ser>
        <c:dLbls>
          <c:showLegendKey val="0"/>
          <c:showVal val="0"/>
          <c:showCatName val="0"/>
          <c:showSerName val="0"/>
          <c:showPercent val="0"/>
          <c:showBubbleSize val="0"/>
        </c:dLbls>
        <c:gapWidth val="219"/>
        <c:overlap val="-27"/>
        <c:axId val="1576307024"/>
        <c:axId val="1572659360"/>
      </c:barChart>
      <c:catAx>
        <c:axId val="157630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572659360"/>
        <c:crosses val="autoZero"/>
        <c:auto val="1"/>
        <c:lblAlgn val="ctr"/>
        <c:lblOffset val="100"/>
        <c:noMultiLvlLbl val="0"/>
      </c:catAx>
      <c:valAx>
        <c:axId val="1572659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576307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10/5/2023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4946A-717A-FCC8-6B35-BBAED91289FE}"/>
              </a:ext>
            </a:extLst>
          </p:cNvPr>
          <p:cNvSpPr>
            <a:spLocks noGrp="1"/>
          </p:cNvSpPr>
          <p:nvPr>
            <p:ph type="ctrTitle"/>
          </p:nvPr>
        </p:nvSpPr>
        <p:spPr>
          <a:xfrm>
            <a:off x="234857" y="1160865"/>
            <a:ext cx="10009073" cy="1646302"/>
          </a:xfrm>
        </p:spPr>
        <p:txBody>
          <a:bodyPr/>
          <a:lstStyle/>
          <a:p>
            <a:r>
              <a:rPr lang="es-MX" dirty="0">
                <a:solidFill>
                  <a:schemeClr val="bg2">
                    <a:lumMod val="50000"/>
                  </a:schemeClr>
                </a:solidFill>
              </a:rPr>
              <a:t>COLEGIO CIPRESES SECUNDARIA</a:t>
            </a:r>
          </a:p>
        </p:txBody>
      </p:sp>
      <p:sp>
        <p:nvSpPr>
          <p:cNvPr id="3" name="Subtítulo 2">
            <a:extLst>
              <a:ext uri="{FF2B5EF4-FFF2-40B4-BE49-F238E27FC236}">
                <a16:creationId xmlns:a16="http://schemas.microsoft.com/office/drawing/2014/main" id="{AC1E6591-4D3F-F994-4C9A-5EDDDE7AB44F}"/>
              </a:ext>
            </a:extLst>
          </p:cNvPr>
          <p:cNvSpPr>
            <a:spLocks noGrp="1"/>
          </p:cNvSpPr>
          <p:nvPr>
            <p:ph type="subTitle" idx="1"/>
          </p:nvPr>
        </p:nvSpPr>
        <p:spPr>
          <a:xfrm>
            <a:off x="1285462" y="3201183"/>
            <a:ext cx="8624646" cy="1096899"/>
          </a:xfrm>
        </p:spPr>
        <p:txBody>
          <a:bodyPr>
            <a:normAutofit/>
          </a:bodyPr>
          <a:lstStyle/>
          <a:p>
            <a:r>
              <a:rPr lang="es-MX" sz="3200" dirty="0"/>
              <a:t>Reunión informativa con Padres de Familia</a:t>
            </a:r>
          </a:p>
        </p:txBody>
      </p:sp>
      <p:pic>
        <p:nvPicPr>
          <p:cNvPr id="1026" name="Picture 2" descr="Revista Digital El Recreo: Padres: ¿amigos o enemigos?">
            <a:extLst>
              <a:ext uri="{FF2B5EF4-FFF2-40B4-BE49-F238E27FC236}">
                <a16:creationId xmlns:a16="http://schemas.microsoft.com/office/drawing/2014/main" id="{BFCF13C1-F937-46DF-FCD1-0F0524D8A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353" y="4298082"/>
            <a:ext cx="3679134" cy="258878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44A69DC7-B4DA-18A7-56FF-4A4D417DC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8947" y="-1185"/>
            <a:ext cx="6797675" cy="1162050"/>
          </a:xfrm>
          <a:prstGeom prst="rect">
            <a:avLst/>
          </a:prstGeom>
        </p:spPr>
      </p:pic>
    </p:spTree>
    <p:extLst>
      <p:ext uri="{BB962C8B-B14F-4D97-AF65-F5344CB8AC3E}">
        <p14:creationId xmlns:p14="http://schemas.microsoft.com/office/powerpoint/2010/main" val="393088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93C420A-2CC6-D923-E16F-A62D68BA3AED}"/>
              </a:ext>
            </a:extLst>
          </p:cNvPr>
          <p:cNvSpPr>
            <a:spLocks noGrp="1"/>
          </p:cNvSpPr>
          <p:nvPr>
            <p:ph idx="1"/>
          </p:nvPr>
        </p:nvSpPr>
        <p:spPr>
          <a:xfrm>
            <a:off x="4760461" y="514924"/>
            <a:ext cx="5337696" cy="5526437"/>
          </a:xfrm>
        </p:spPr>
        <p:txBody>
          <a:bodyPr/>
          <a:lstStyle/>
          <a:p>
            <a:endParaRPr lang="es-MX" dirty="0"/>
          </a:p>
          <a:p>
            <a:r>
              <a:rPr lang="es-MX" sz="2400" dirty="0"/>
              <a:t>Inasistencias</a:t>
            </a:r>
          </a:p>
          <a:p>
            <a:r>
              <a:rPr lang="es-MX" sz="2400" dirty="0"/>
              <a:t>Retardos (Justificados)</a:t>
            </a:r>
          </a:p>
          <a:p>
            <a:r>
              <a:rPr lang="es-MX" sz="2400" dirty="0"/>
              <a:t>Falta de bata</a:t>
            </a:r>
          </a:p>
          <a:p>
            <a:r>
              <a:rPr lang="es-MX" sz="2400" dirty="0"/>
              <a:t>Falta de instrumento musical</a:t>
            </a:r>
          </a:p>
          <a:p>
            <a:r>
              <a:rPr lang="es-MX" sz="2400" dirty="0"/>
              <a:t>Falta de materiales de trabajo</a:t>
            </a:r>
          </a:p>
          <a:p>
            <a:r>
              <a:rPr lang="es-MX" sz="2400" dirty="0"/>
              <a:t>Falta de tareas</a:t>
            </a:r>
          </a:p>
          <a:p>
            <a:endParaRPr lang="es-MX" sz="2400" dirty="0"/>
          </a:p>
          <a:p>
            <a:endParaRPr lang="es-MX" sz="2400" dirty="0"/>
          </a:p>
          <a:p>
            <a:r>
              <a:rPr lang="es-MX" sz="2400" dirty="0"/>
              <a:t>BAJO DESEMPEÑO</a:t>
            </a:r>
          </a:p>
          <a:p>
            <a:endParaRPr lang="es-MX" dirty="0"/>
          </a:p>
          <a:p>
            <a:endParaRPr lang="es-MX" dirty="0"/>
          </a:p>
        </p:txBody>
      </p:sp>
      <p:sp>
        <p:nvSpPr>
          <p:cNvPr id="4" name="Marcador de texto 3">
            <a:extLst>
              <a:ext uri="{FF2B5EF4-FFF2-40B4-BE49-F238E27FC236}">
                <a16:creationId xmlns:a16="http://schemas.microsoft.com/office/drawing/2014/main" id="{23A3E554-DF33-C4F1-FABC-ECC49AF0200B}"/>
              </a:ext>
            </a:extLst>
          </p:cNvPr>
          <p:cNvSpPr>
            <a:spLocks noGrp="1"/>
          </p:cNvSpPr>
          <p:nvPr>
            <p:ph type="body" sz="half" idx="2"/>
          </p:nvPr>
        </p:nvSpPr>
        <p:spPr>
          <a:xfrm>
            <a:off x="465299" y="3456912"/>
            <a:ext cx="3854528" cy="2584449"/>
          </a:xfrm>
        </p:spPr>
        <p:txBody>
          <a:bodyPr>
            <a:normAutofit/>
          </a:bodyPr>
          <a:lstStyle/>
          <a:p>
            <a:pPr algn="just"/>
            <a:r>
              <a:rPr lang="es-MX" sz="2000" dirty="0"/>
              <a:t>ELEMENTOS QUE REPERCUTEN EN LA PERDIDA DE CALIFICACIÓN</a:t>
            </a:r>
            <a:r>
              <a:rPr lang="es-MX" sz="2800" dirty="0"/>
              <a:t>, </a:t>
            </a:r>
            <a:r>
              <a:rPr lang="es-MX" sz="2000" dirty="0"/>
              <a:t>Y POR TANTO BAJA EN EL PROMEDIO DE GRADO Y DE NIVEL.</a:t>
            </a:r>
          </a:p>
        </p:txBody>
      </p:sp>
      <p:pic>
        <p:nvPicPr>
          <p:cNvPr id="5122" name="Picture 2" descr="BAJO RENDIMIENTO ACADÉMICO copy1 by lamejor_valen on emaze">
            <a:extLst>
              <a:ext uri="{FF2B5EF4-FFF2-40B4-BE49-F238E27FC236}">
                <a16:creationId xmlns:a16="http://schemas.microsoft.com/office/drawing/2014/main" id="{5B4BC4B1-179C-092E-EF8C-8A91A7E79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793" y="514924"/>
            <a:ext cx="2811982" cy="237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04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70DD3B-1E44-1FA0-B956-94B401612F8A}"/>
              </a:ext>
            </a:extLst>
          </p:cNvPr>
          <p:cNvSpPr>
            <a:spLocks noGrp="1"/>
          </p:cNvSpPr>
          <p:nvPr>
            <p:ph type="title"/>
          </p:nvPr>
        </p:nvSpPr>
        <p:spPr/>
        <p:txBody>
          <a:bodyPr/>
          <a:lstStyle/>
          <a:p>
            <a:pPr algn="ctr"/>
            <a:r>
              <a:rPr lang="es-MX" dirty="0">
                <a:solidFill>
                  <a:schemeClr val="bg2">
                    <a:lumMod val="25000"/>
                  </a:schemeClr>
                </a:solidFill>
              </a:rPr>
              <a:t>ENCONTRAR EL EQUILIBRIO</a:t>
            </a:r>
            <a:br>
              <a:rPr lang="es-MX" dirty="0">
                <a:solidFill>
                  <a:schemeClr val="bg2">
                    <a:lumMod val="25000"/>
                  </a:schemeClr>
                </a:solidFill>
              </a:rPr>
            </a:br>
            <a:r>
              <a:rPr lang="es-MX" dirty="0">
                <a:solidFill>
                  <a:schemeClr val="bg2">
                    <a:lumMod val="25000"/>
                  </a:schemeClr>
                </a:solidFill>
              </a:rPr>
              <a:t>en el desempeño académico</a:t>
            </a:r>
          </a:p>
        </p:txBody>
      </p:sp>
      <p:graphicFrame>
        <p:nvGraphicFramePr>
          <p:cNvPr id="7" name="Marcador de contenido 6">
            <a:extLst>
              <a:ext uri="{FF2B5EF4-FFF2-40B4-BE49-F238E27FC236}">
                <a16:creationId xmlns:a16="http://schemas.microsoft.com/office/drawing/2014/main" id="{42C7A7DE-4518-968E-477A-9C136709418C}"/>
              </a:ext>
            </a:extLst>
          </p:cNvPr>
          <p:cNvGraphicFramePr>
            <a:graphicFrameLocks noGrp="1"/>
          </p:cNvGraphicFramePr>
          <p:nvPr>
            <p:ph sz="half" idx="1"/>
            <p:extLst>
              <p:ext uri="{D42A27DB-BD31-4B8C-83A1-F6EECF244321}">
                <p14:modId xmlns:p14="http://schemas.microsoft.com/office/powerpoint/2010/main" val="2429374087"/>
              </p:ext>
            </p:extLst>
          </p:nvPr>
        </p:nvGraphicFramePr>
        <p:xfrm>
          <a:off x="677862" y="2160588"/>
          <a:ext cx="9301025"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8223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3B7F00-5C6D-C6F4-16F7-53D80CE18464}"/>
              </a:ext>
            </a:extLst>
          </p:cNvPr>
          <p:cNvSpPr>
            <a:spLocks noGrp="1"/>
          </p:cNvSpPr>
          <p:nvPr>
            <p:ph type="title"/>
          </p:nvPr>
        </p:nvSpPr>
        <p:spPr>
          <a:xfrm>
            <a:off x="1114656" y="1194352"/>
            <a:ext cx="8094134" cy="3022600"/>
          </a:xfrm>
        </p:spPr>
        <p:txBody>
          <a:bodyPr>
            <a:normAutofit fontScale="90000"/>
          </a:bodyPr>
          <a:lstStyle/>
          <a:p>
            <a:br>
              <a:rPr lang="es-MX" sz="2200" b="0" i="0" dirty="0">
                <a:solidFill>
                  <a:srgbClr val="333333"/>
                </a:solidFill>
                <a:effectLst/>
                <a:latin typeface="Montserrat" panose="00000500000000000000" pitchFamily="2" charset="0"/>
              </a:rPr>
            </a:br>
            <a:r>
              <a:rPr lang="es-MX" sz="2200" b="0" i="0" dirty="0">
                <a:solidFill>
                  <a:srgbClr val="333333"/>
                </a:solidFill>
                <a:effectLst/>
                <a:latin typeface="Montserrat" panose="00000500000000000000" pitchFamily="2" charset="0"/>
              </a:rPr>
              <a:t>Recuerda que no podemos ser buenos en todo y cada uno tiene un talento especial. </a:t>
            </a:r>
            <a:br>
              <a:rPr lang="es-MX" sz="2200" b="0" i="0" dirty="0">
                <a:solidFill>
                  <a:srgbClr val="333333"/>
                </a:solidFill>
                <a:effectLst/>
                <a:latin typeface="Montserrat" panose="00000500000000000000" pitchFamily="2" charset="0"/>
              </a:rPr>
            </a:br>
            <a:br>
              <a:rPr lang="es-MX" sz="2200" b="0" i="0" dirty="0">
                <a:solidFill>
                  <a:srgbClr val="333333"/>
                </a:solidFill>
                <a:effectLst/>
                <a:latin typeface="Montserrat" panose="00000500000000000000" pitchFamily="2" charset="0"/>
              </a:rPr>
            </a:br>
            <a:r>
              <a:rPr lang="es-MX" sz="2200" b="0" i="0" dirty="0">
                <a:solidFill>
                  <a:srgbClr val="333333"/>
                </a:solidFill>
                <a:effectLst/>
                <a:latin typeface="Montserrat" panose="00000500000000000000" pitchFamily="2" charset="0"/>
              </a:rPr>
              <a:t>Si con ese método no has conseguido lo que querías cambia el método, pero no la meta. </a:t>
            </a:r>
            <a:br>
              <a:rPr lang="es-MX" sz="2200" b="0" i="0" dirty="0">
                <a:solidFill>
                  <a:srgbClr val="333333"/>
                </a:solidFill>
                <a:effectLst/>
                <a:latin typeface="Montserrat" panose="00000500000000000000" pitchFamily="2" charset="0"/>
              </a:rPr>
            </a:br>
            <a:br>
              <a:rPr lang="es-MX" sz="2200" b="0" i="0" dirty="0">
                <a:solidFill>
                  <a:srgbClr val="333333"/>
                </a:solidFill>
                <a:effectLst/>
                <a:latin typeface="Montserrat" panose="00000500000000000000" pitchFamily="2" charset="0"/>
              </a:rPr>
            </a:br>
            <a:r>
              <a:rPr lang="es-MX" sz="2200" b="0" i="0" dirty="0">
                <a:solidFill>
                  <a:srgbClr val="333333"/>
                </a:solidFill>
                <a:effectLst/>
                <a:latin typeface="Montserrat" panose="00000500000000000000" pitchFamily="2" charset="0"/>
              </a:rPr>
              <a:t>Si con ese método no has conseguido lo que querías cambia el método, pero no la meta. </a:t>
            </a:r>
            <a:br>
              <a:rPr lang="es-MX" sz="1000" b="0" i="0" dirty="0">
                <a:solidFill>
                  <a:srgbClr val="333333"/>
                </a:solidFill>
                <a:effectLst/>
                <a:latin typeface="Montserrat" panose="00000500000000000000" pitchFamily="2" charset="0"/>
              </a:rPr>
            </a:br>
            <a:br>
              <a:rPr lang="es-MX" sz="2000" b="0" i="0" dirty="0">
                <a:solidFill>
                  <a:srgbClr val="333333"/>
                </a:solidFill>
                <a:effectLst/>
                <a:latin typeface="Montserrat" panose="00000500000000000000" pitchFamily="2" charset="0"/>
              </a:rPr>
            </a:br>
            <a:br>
              <a:rPr lang="es-MX" sz="2000" b="0" i="0" dirty="0">
                <a:solidFill>
                  <a:srgbClr val="333333"/>
                </a:solidFill>
                <a:effectLst/>
                <a:latin typeface="Montserrat" panose="00000500000000000000" pitchFamily="2" charset="0"/>
              </a:rPr>
            </a:br>
            <a:br>
              <a:rPr lang="es-MX" sz="1050" b="0" i="0" dirty="0">
                <a:solidFill>
                  <a:srgbClr val="333333"/>
                </a:solidFill>
                <a:effectLst/>
                <a:latin typeface="Montserrat" panose="00000500000000000000" pitchFamily="2" charset="0"/>
              </a:rPr>
            </a:br>
            <a:r>
              <a:rPr lang="es-MX" sz="2200" b="0" i="0" dirty="0">
                <a:solidFill>
                  <a:srgbClr val="333333"/>
                </a:solidFill>
                <a:effectLst/>
                <a:latin typeface="Montserrat" panose="00000500000000000000" pitchFamily="2" charset="0"/>
              </a:rPr>
              <a:t> </a:t>
            </a:r>
            <a:br>
              <a:rPr lang="es-MX" b="0" i="0" dirty="0">
                <a:solidFill>
                  <a:srgbClr val="333333"/>
                </a:solidFill>
                <a:effectLst/>
                <a:latin typeface="Montserrat" panose="00000500000000000000" pitchFamily="2" charset="0"/>
              </a:rPr>
            </a:br>
            <a:endParaRPr lang="es-MX" dirty="0"/>
          </a:p>
        </p:txBody>
      </p:sp>
      <p:sp>
        <p:nvSpPr>
          <p:cNvPr id="4" name="Marcador de texto 3">
            <a:extLst>
              <a:ext uri="{FF2B5EF4-FFF2-40B4-BE49-F238E27FC236}">
                <a16:creationId xmlns:a16="http://schemas.microsoft.com/office/drawing/2014/main" id="{E38B5E67-A49A-F804-217C-3E8A41A79653}"/>
              </a:ext>
            </a:extLst>
          </p:cNvPr>
          <p:cNvSpPr>
            <a:spLocks noGrp="1"/>
          </p:cNvSpPr>
          <p:nvPr>
            <p:ph type="body" idx="1"/>
          </p:nvPr>
        </p:nvSpPr>
        <p:spPr>
          <a:xfrm>
            <a:off x="1114656" y="4152348"/>
            <a:ext cx="8596668" cy="1570962"/>
          </a:xfrm>
        </p:spPr>
        <p:txBody>
          <a:bodyPr>
            <a:normAutofit/>
          </a:bodyPr>
          <a:lstStyle/>
          <a:p>
            <a:r>
              <a:rPr lang="es-MX" sz="2400" b="1" dirty="0"/>
              <a:t>FRASES MOTIVACIONALES PARA PADRES DE ADOLESCENTES</a:t>
            </a:r>
          </a:p>
        </p:txBody>
      </p:sp>
      <p:pic>
        <p:nvPicPr>
          <p:cNvPr id="3" name="Imagen 2">
            <a:extLst>
              <a:ext uri="{FF2B5EF4-FFF2-40B4-BE49-F238E27FC236}">
                <a16:creationId xmlns:a16="http://schemas.microsoft.com/office/drawing/2014/main" id="{3F83EF95-4FA8-7E58-3CA8-BBD6E80550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4152" y="5663648"/>
            <a:ext cx="6797675" cy="1162050"/>
          </a:xfrm>
          <a:prstGeom prst="rect">
            <a:avLst/>
          </a:prstGeom>
        </p:spPr>
      </p:pic>
    </p:spTree>
    <p:extLst>
      <p:ext uri="{BB962C8B-B14F-4D97-AF65-F5344CB8AC3E}">
        <p14:creationId xmlns:p14="http://schemas.microsoft.com/office/powerpoint/2010/main" val="339077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A FAMILIA TIENE QUE EDUCAR PARA QUE LA ESCUELA PUEDA ENSEÑAR – Imagenes  Educativas">
            <a:extLst>
              <a:ext uri="{FF2B5EF4-FFF2-40B4-BE49-F238E27FC236}">
                <a16:creationId xmlns:a16="http://schemas.microsoft.com/office/drawing/2014/main" id="{A8E6116B-7B4F-42CF-CAAD-12E082E76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643" y="198783"/>
            <a:ext cx="8040757" cy="499410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D420B559-C4AC-25A1-0A6F-E80DFDEB3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8043" y="5392450"/>
            <a:ext cx="6797675" cy="1162050"/>
          </a:xfrm>
          <a:prstGeom prst="rect">
            <a:avLst/>
          </a:prstGeom>
        </p:spPr>
      </p:pic>
    </p:spTree>
    <p:extLst>
      <p:ext uri="{BB962C8B-B14F-4D97-AF65-F5344CB8AC3E}">
        <p14:creationId xmlns:p14="http://schemas.microsoft.com/office/powerpoint/2010/main" val="119198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3D998-96DC-A778-F981-E34214410CBE}"/>
              </a:ext>
            </a:extLst>
          </p:cNvPr>
          <p:cNvSpPr>
            <a:spLocks noGrp="1"/>
          </p:cNvSpPr>
          <p:nvPr>
            <p:ph type="title"/>
          </p:nvPr>
        </p:nvSpPr>
        <p:spPr>
          <a:xfrm>
            <a:off x="931334" y="609600"/>
            <a:ext cx="9763170" cy="3022600"/>
          </a:xfrm>
        </p:spPr>
        <p:txBody>
          <a:bodyPr>
            <a:normAutofit/>
          </a:bodyPr>
          <a:lstStyle/>
          <a:p>
            <a:r>
              <a:rPr lang="es-MX" sz="5400" b="1" dirty="0">
                <a:solidFill>
                  <a:schemeClr val="bg2">
                    <a:lumMod val="50000"/>
                  </a:schemeClr>
                </a:solidFill>
              </a:rPr>
              <a:t>    Nueva Escuela Mexicana</a:t>
            </a:r>
          </a:p>
        </p:txBody>
      </p:sp>
      <p:sp>
        <p:nvSpPr>
          <p:cNvPr id="4" name="Marcador de texto 3">
            <a:extLst>
              <a:ext uri="{FF2B5EF4-FFF2-40B4-BE49-F238E27FC236}">
                <a16:creationId xmlns:a16="http://schemas.microsoft.com/office/drawing/2014/main" id="{D732843B-55F5-BEE9-BFA3-00D80ECC2D62}"/>
              </a:ext>
            </a:extLst>
          </p:cNvPr>
          <p:cNvSpPr>
            <a:spLocks noGrp="1"/>
          </p:cNvSpPr>
          <p:nvPr>
            <p:ph type="body" idx="1"/>
          </p:nvPr>
        </p:nvSpPr>
        <p:spPr>
          <a:xfrm>
            <a:off x="3498884" y="3346174"/>
            <a:ext cx="8596668" cy="1570962"/>
          </a:xfrm>
        </p:spPr>
        <p:txBody>
          <a:bodyPr>
            <a:normAutofit/>
          </a:bodyPr>
          <a:lstStyle/>
          <a:p>
            <a:r>
              <a:rPr lang="es-MX" sz="2800" b="1" dirty="0"/>
              <a:t>APRENDIZAJE POR PROYECTOS</a:t>
            </a:r>
          </a:p>
        </p:txBody>
      </p:sp>
      <p:pic>
        <p:nvPicPr>
          <p:cNvPr id="2050" name="Picture 2" descr="Nueva Escuela Mexicana | Aldea Docente">
            <a:extLst>
              <a:ext uri="{FF2B5EF4-FFF2-40B4-BE49-F238E27FC236}">
                <a16:creationId xmlns:a16="http://schemas.microsoft.com/office/drawing/2014/main" id="{3D052EA6-F0F3-905E-62F7-539881B4F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334" y="3346174"/>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45794F17-B80A-5819-8842-914966093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884" y="234812"/>
            <a:ext cx="6797675" cy="1162050"/>
          </a:xfrm>
          <a:prstGeom prst="rect">
            <a:avLst/>
          </a:prstGeom>
        </p:spPr>
      </p:pic>
    </p:spTree>
    <p:extLst>
      <p:ext uri="{BB962C8B-B14F-4D97-AF65-F5344CB8AC3E}">
        <p14:creationId xmlns:p14="http://schemas.microsoft.com/office/powerpoint/2010/main" val="301713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EE difunde la Nueva Escuela Mexicana entre los maestros michoacanos | El  Independiente de Zamora">
            <a:extLst>
              <a:ext uri="{FF2B5EF4-FFF2-40B4-BE49-F238E27FC236}">
                <a16:creationId xmlns:a16="http://schemas.microsoft.com/office/drawing/2014/main" id="{0CF0930C-E52F-F2BE-8DE2-BDDE261AC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096" y="238236"/>
            <a:ext cx="6970643" cy="610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1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DFC46E-A744-A1C6-EFDF-C0376700FBA5}"/>
              </a:ext>
            </a:extLst>
          </p:cNvPr>
          <p:cNvSpPr>
            <a:spLocks noGrp="1"/>
          </p:cNvSpPr>
          <p:nvPr>
            <p:ph type="title"/>
          </p:nvPr>
        </p:nvSpPr>
        <p:spPr/>
        <p:txBody>
          <a:bodyPr>
            <a:normAutofit/>
          </a:bodyPr>
          <a:lstStyle/>
          <a:p>
            <a:r>
              <a:rPr lang="es-MX" sz="3600" b="1" dirty="0">
                <a:solidFill>
                  <a:schemeClr val="bg2">
                    <a:lumMod val="50000"/>
                  </a:schemeClr>
                </a:solidFill>
              </a:rPr>
              <a:t>Aprendizaje por competencias</a:t>
            </a:r>
          </a:p>
        </p:txBody>
      </p:sp>
      <p:sp>
        <p:nvSpPr>
          <p:cNvPr id="3" name="Marcador de contenido 2">
            <a:extLst>
              <a:ext uri="{FF2B5EF4-FFF2-40B4-BE49-F238E27FC236}">
                <a16:creationId xmlns:a16="http://schemas.microsoft.com/office/drawing/2014/main" id="{81D82C8A-2B54-8992-9F1D-6C55DA375295}"/>
              </a:ext>
            </a:extLst>
          </p:cNvPr>
          <p:cNvSpPr>
            <a:spLocks noGrp="1"/>
          </p:cNvSpPr>
          <p:nvPr>
            <p:ph idx="1"/>
          </p:nvPr>
        </p:nvSpPr>
        <p:spPr>
          <a:xfrm>
            <a:off x="4760461" y="514924"/>
            <a:ext cx="5006391" cy="5526437"/>
          </a:xfrm>
        </p:spPr>
        <p:txBody>
          <a:bodyPr/>
          <a:lstStyle/>
          <a:p>
            <a:endParaRPr lang="es-MX" dirty="0"/>
          </a:p>
          <a:p>
            <a:r>
              <a:rPr lang="es-MX" sz="4800" dirty="0">
                <a:solidFill>
                  <a:schemeClr val="bg2">
                    <a:lumMod val="50000"/>
                  </a:schemeClr>
                </a:solidFill>
              </a:rPr>
              <a:t>CONOCIMIENTO</a:t>
            </a:r>
          </a:p>
          <a:p>
            <a:r>
              <a:rPr lang="es-MX" sz="4000" dirty="0">
                <a:solidFill>
                  <a:schemeClr val="bg2">
                    <a:lumMod val="50000"/>
                  </a:schemeClr>
                </a:solidFill>
              </a:rPr>
              <a:t>conozco</a:t>
            </a:r>
          </a:p>
          <a:p>
            <a:r>
              <a:rPr lang="es-MX" sz="4800" dirty="0">
                <a:solidFill>
                  <a:schemeClr val="bg2">
                    <a:lumMod val="50000"/>
                  </a:schemeClr>
                </a:solidFill>
              </a:rPr>
              <a:t>HABILIDAD</a:t>
            </a:r>
          </a:p>
          <a:p>
            <a:r>
              <a:rPr lang="es-MX" sz="4000" dirty="0">
                <a:solidFill>
                  <a:schemeClr val="bg2">
                    <a:lumMod val="50000"/>
                  </a:schemeClr>
                </a:solidFill>
              </a:rPr>
              <a:t>desarrollo</a:t>
            </a:r>
          </a:p>
          <a:p>
            <a:r>
              <a:rPr lang="es-MX" sz="4800" dirty="0">
                <a:solidFill>
                  <a:schemeClr val="bg2">
                    <a:lumMod val="50000"/>
                  </a:schemeClr>
                </a:solidFill>
              </a:rPr>
              <a:t>ACTITUD</a:t>
            </a:r>
          </a:p>
          <a:p>
            <a:r>
              <a:rPr lang="es-MX" sz="4000" dirty="0">
                <a:solidFill>
                  <a:schemeClr val="bg2">
                    <a:lumMod val="50000"/>
                  </a:schemeClr>
                </a:solidFill>
              </a:rPr>
              <a:t>aplico</a:t>
            </a:r>
          </a:p>
        </p:txBody>
      </p:sp>
      <p:pic>
        <p:nvPicPr>
          <p:cNvPr id="5" name="Imagen 4">
            <a:extLst>
              <a:ext uri="{FF2B5EF4-FFF2-40B4-BE49-F238E27FC236}">
                <a16:creationId xmlns:a16="http://schemas.microsoft.com/office/drawing/2014/main" id="{A081DD6F-2D65-F393-BE56-6DA399C610D8}"/>
              </a:ext>
            </a:extLst>
          </p:cNvPr>
          <p:cNvPicPr>
            <a:picLocks noChangeAspect="1"/>
          </p:cNvPicPr>
          <p:nvPr/>
        </p:nvPicPr>
        <p:blipFill>
          <a:blip r:embed="rId2"/>
          <a:stretch>
            <a:fillRect/>
          </a:stretch>
        </p:blipFill>
        <p:spPr>
          <a:xfrm>
            <a:off x="795131" y="3058133"/>
            <a:ext cx="2676940" cy="2832457"/>
          </a:xfrm>
          <a:prstGeom prst="rect">
            <a:avLst/>
          </a:prstGeom>
        </p:spPr>
      </p:pic>
    </p:spTree>
    <p:extLst>
      <p:ext uri="{BB962C8B-B14F-4D97-AF65-F5344CB8AC3E}">
        <p14:creationId xmlns:p14="http://schemas.microsoft.com/office/powerpoint/2010/main" val="266758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DFC46E-A744-A1C6-EFDF-C0376700FBA5}"/>
              </a:ext>
            </a:extLst>
          </p:cNvPr>
          <p:cNvSpPr>
            <a:spLocks noGrp="1"/>
          </p:cNvSpPr>
          <p:nvPr>
            <p:ph type="title"/>
          </p:nvPr>
        </p:nvSpPr>
        <p:spPr/>
        <p:txBody>
          <a:bodyPr>
            <a:normAutofit/>
          </a:bodyPr>
          <a:lstStyle/>
          <a:p>
            <a:r>
              <a:rPr lang="es-MX" sz="3600" dirty="0">
                <a:solidFill>
                  <a:schemeClr val="bg2">
                    <a:lumMod val="50000"/>
                  </a:schemeClr>
                </a:solidFill>
              </a:rPr>
              <a:t>Aprendizaje por competencias</a:t>
            </a:r>
          </a:p>
        </p:txBody>
      </p:sp>
      <p:sp>
        <p:nvSpPr>
          <p:cNvPr id="3" name="Marcador de contenido 2">
            <a:extLst>
              <a:ext uri="{FF2B5EF4-FFF2-40B4-BE49-F238E27FC236}">
                <a16:creationId xmlns:a16="http://schemas.microsoft.com/office/drawing/2014/main" id="{81D82C8A-2B54-8992-9F1D-6C55DA375295}"/>
              </a:ext>
            </a:extLst>
          </p:cNvPr>
          <p:cNvSpPr>
            <a:spLocks noGrp="1"/>
          </p:cNvSpPr>
          <p:nvPr>
            <p:ph idx="1"/>
          </p:nvPr>
        </p:nvSpPr>
        <p:spPr>
          <a:xfrm>
            <a:off x="4760461" y="514924"/>
            <a:ext cx="5390704" cy="5885876"/>
          </a:xfrm>
        </p:spPr>
        <p:txBody>
          <a:bodyPr>
            <a:normAutofit/>
          </a:bodyPr>
          <a:lstStyle/>
          <a:p>
            <a:endParaRPr lang="es-MX" dirty="0"/>
          </a:p>
          <a:p>
            <a:r>
              <a:rPr lang="es-MX" sz="4800" dirty="0">
                <a:solidFill>
                  <a:schemeClr val="bg2">
                    <a:lumMod val="50000"/>
                  </a:schemeClr>
                </a:solidFill>
              </a:rPr>
              <a:t>CONOCIMIENTO</a:t>
            </a:r>
          </a:p>
          <a:p>
            <a:r>
              <a:rPr lang="es-MX" sz="4000" dirty="0">
                <a:solidFill>
                  <a:schemeClr val="bg2">
                    <a:lumMod val="50000"/>
                  </a:schemeClr>
                </a:solidFill>
              </a:rPr>
              <a:t> </a:t>
            </a:r>
            <a:r>
              <a:rPr lang="es-MX" sz="3200" dirty="0">
                <a:solidFill>
                  <a:schemeClr val="bg2">
                    <a:lumMod val="50000"/>
                  </a:schemeClr>
                </a:solidFill>
              </a:rPr>
              <a:t>SENTIDOS</a:t>
            </a:r>
          </a:p>
          <a:p>
            <a:pPr algn="just"/>
            <a:r>
              <a:rPr lang="es-MX" sz="2000" b="0" i="0" dirty="0">
                <a:solidFill>
                  <a:srgbClr val="000000"/>
                </a:solidFill>
                <a:effectLst/>
                <a:latin typeface="Helvetica" panose="020B0604020202020204" pitchFamily="34" charset="0"/>
              </a:rPr>
              <a:t>Se activan en determinados momentos y en función de una necesidad específica. Son formas de percepción y regulación. </a:t>
            </a:r>
            <a:endParaRPr lang="es-MX" sz="2000" dirty="0">
              <a:solidFill>
                <a:schemeClr val="bg2">
                  <a:lumMod val="50000"/>
                </a:schemeClr>
              </a:solidFill>
            </a:endParaRPr>
          </a:p>
          <a:p>
            <a:r>
              <a:rPr lang="es-MX" sz="3200" dirty="0">
                <a:solidFill>
                  <a:schemeClr val="bg2">
                    <a:lumMod val="50000"/>
                  </a:schemeClr>
                </a:solidFill>
              </a:rPr>
              <a:t>Sensaciones-emociones-sentimientos.</a:t>
            </a:r>
          </a:p>
        </p:txBody>
      </p:sp>
      <p:pic>
        <p:nvPicPr>
          <p:cNvPr id="4" name="Imagen 3">
            <a:extLst>
              <a:ext uri="{FF2B5EF4-FFF2-40B4-BE49-F238E27FC236}">
                <a16:creationId xmlns:a16="http://schemas.microsoft.com/office/drawing/2014/main" id="{93AC5554-0C08-9018-D476-28A81C8E8A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9840" y="5359396"/>
            <a:ext cx="6797675" cy="1162050"/>
          </a:xfrm>
          <a:prstGeom prst="rect">
            <a:avLst/>
          </a:prstGeom>
        </p:spPr>
      </p:pic>
      <p:pic>
        <p:nvPicPr>
          <p:cNvPr id="1026" name="Picture 2" descr="La importancia de los cinco sentidos">
            <a:extLst>
              <a:ext uri="{FF2B5EF4-FFF2-40B4-BE49-F238E27FC236}">
                <a16:creationId xmlns:a16="http://schemas.microsoft.com/office/drawing/2014/main" id="{C5D4F039-32F3-B3B3-27C7-159F59EEE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715" y="3507558"/>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80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animEffect transition="in" filter="fade">
                                      <p:cBhvr>
                                        <p:cTn id="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DFC46E-A744-A1C6-EFDF-C0376700FBA5}"/>
              </a:ext>
            </a:extLst>
          </p:cNvPr>
          <p:cNvSpPr>
            <a:spLocks noGrp="1"/>
          </p:cNvSpPr>
          <p:nvPr>
            <p:ph type="title"/>
          </p:nvPr>
        </p:nvSpPr>
        <p:spPr/>
        <p:txBody>
          <a:bodyPr>
            <a:normAutofit/>
          </a:bodyPr>
          <a:lstStyle/>
          <a:p>
            <a:r>
              <a:rPr lang="es-MX" sz="3600" dirty="0">
                <a:solidFill>
                  <a:schemeClr val="bg2">
                    <a:lumMod val="50000"/>
                  </a:schemeClr>
                </a:solidFill>
              </a:rPr>
              <a:t>Aprendizaje por competencias</a:t>
            </a:r>
          </a:p>
        </p:txBody>
      </p:sp>
      <p:sp>
        <p:nvSpPr>
          <p:cNvPr id="3" name="Marcador de contenido 2">
            <a:extLst>
              <a:ext uri="{FF2B5EF4-FFF2-40B4-BE49-F238E27FC236}">
                <a16:creationId xmlns:a16="http://schemas.microsoft.com/office/drawing/2014/main" id="{81D82C8A-2B54-8992-9F1D-6C55DA375295}"/>
              </a:ext>
            </a:extLst>
          </p:cNvPr>
          <p:cNvSpPr>
            <a:spLocks noGrp="1"/>
          </p:cNvSpPr>
          <p:nvPr>
            <p:ph idx="1"/>
          </p:nvPr>
        </p:nvSpPr>
        <p:spPr>
          <a:xfrm>
            <a:off x="4760461" y="514924"/>
            <a:ext cx="5006391" cy="5526437"/>
          </a:xfrm>
        </p:spPr>
        <p:txBody>
          <a:bodyPr/>
          <a:lstStyle/>
          <a:p>
            <a:endParaRPr lang="es-MX" dirty="0"/>
          </a:p>
          <a:p>
            <a:r>
              <a:rPr lang="es-MX" sz="4800" dirty="0">
                <a:solidFill>
                  <a:schemeClr val="bg2">
                    <a:lumMod val="50000"/>
                  </a:schemeClr>
                </a:solidFill>
              </a:rPr>
              <a:t>HABILIDAD</a:t>
            </a:r>
          </a:p>
          <a:p>
            <a:r>
              <a:rPr lang="es-MX" sz="3600" dirty="0">
                <a:solidFill>
                  <a:schemeClr val="bg2">
                    <a:lumMod val="50000"/>
                  </a:schemeClr>
                </a:solidFill>
              </a:rPr>
              <a:t>Práctica-repetición-acierto y error.</a:t>
            </a:r>
          </a:p>
        </p:txBody>
      </p:sp>
      <p:pic>
        <p:nvPicPr>
          <p:cNvPr id="4" name="Imagen 3">
            <a:extLst>
              <a:ext uri="{FF2B5EF4-FFF2-40B4-BE49-F238E27FC236}">
                <a16:creationId xmlns:a16="http://schemas.microsoft.com/office/drawing/2014/main" id="{784F1DE6-9C2B-9F30-D647-C2C1971F14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9840" y="5359396"/>
            <a:ext cx="6797675" cy="1162050"/>
          </a:xfrm>
          <a:prstGeom prst="rect">
            <a:avLst/>
          </a:prstGeom>
        </p:spPr>
      </p:pic>
      <p:pic>
        <p:nvPicPr>
          <p:cNvPr id="2050" name="Picture 2" descr="20 HABILIDADES COGNITIVAS: qué son, tipos, lista y ejemplos">
            <a:extLst>
              <a:ext uri="{FF2B5EF4-FFF2-40B4-BE49-F238E27FC236}">
                <a16:creationId xmlns:a16="http://schemas.microsoft.com/office/drawing/2014/main" id="{BF3E97CE-AB76-6071-69F4-0BF05F3737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278" y="2829340"/>
            <a:ext cx="3321580" cy="332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09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DFC46E-A744-A1C6-EFDF-C0376700FBA5}"/>
              </a:ext>
            </a:extLst>
          </p:cNvPr>
          <p:cNvSpPr>
            <a:spLocks noGrp="1"/>
          </p:cNvSpPr>
          <p:nvPr>
            <p:ph type="title"/>
          </p:nvPr>
        </p:nvSpPr>
        <p:spPr/>
        <p:txBody>
          <a:bodyPr>
            <a:normAutofit/>
          </a:bodyPr>
          <a:lstStyle/>
          <a:p>
            <a:r>
              <a:rPr lang="es-MX" sz="3600" dirty="0">
                <a:solidFill>
                  <a:schemeClr val="bg2">
                    <a:lumMod val="50000"/>
                  </a:schemeClr>
                </a:solidFill>
              </a:rPr>
              <a:t>Aprendizaje por competencias</a:t>
            </a:r>
          </a:p>
        </p:txBody>
      </p:sp>
      <p:sp>
        <p:nvSpPr>
          <p:cNvPr id="3" name="Marcador de contenido 2">
            <a:extLst>
              <a:ext uri="{FF2B5EF4-FFF2-40B4-BE49-F238E27FC236}">
                <a16:creationId xmlns:a16="http://schemas.microsoft.com/office/drawing/2014/main" id="{81D82C8A-2B54-8992-9F1D-6C55DA375295}"/>
              </a:ext>
            </a:extLst>
          </p:cNvPr>
          <p:cNvSpPr>
            <a:spLocks noGrp="1"/>
          </p:cNvSpPr>
          <p:nvPr>
            <p:ph idx="1"/>
          </p:nvPr>
        </p:nvSpPr>
        <p:spPr>
          <a:xfrm>
            <a:off x="4760461" y="514924"/>
            <a:ext cx="5562982" cy="5526437"/>
          </a:xfrm>
        </p:spPr>
        <p:txBody>
          <a:bodyPr/>
          <a:lstStyle/>
          <a:p>
            <a:endParaRPr lang="es-MX" dirty="0"/>
          </a:p>
          <a:p>
            <a:r>
              <a:rPr lang="es-MX" sz="4800" dirty="0">
                <a:solidFill>
                  <a:schemeClr val="bg2">
                    <a:lumMod val="50000"/>
                  </a:schemeClr>
                </a:solidFill>
              </a:rPr>
              <a:t>ACTITUD</a:t>
            </a:r>
          </a:p>
          <a:p>
            <a:r>
              <a:rPr lang="es-MX" sz="3600" dirty="0">
                <a:solidFill>
                  <a:schemeClr val="bg2">
                    <a:lumMod val="50000"/>
                  </a:schemeClr>
                </a:solidFill>
              </a:rPr>
              <a:t>Constancia-disciplina-atención-perseverancia</a:t>
            </a:r>
          </a:p>
          <a:p>
            <a:r>
              <a:rPr lang="es-MX" sz="3600" dirty="0">
                <a:solidFill>
                  <a:schemeClr val="bg2">
                    <a:lumMod val="50000"/>
                  </a:schemeClr>
                </a:solidFill>
              </a:rPr>
              <a:t>Honestidad</a:t>
            </a:r>
            <a:endParaRPr lang="es-MX" sz="4000" dirty="0">
              <a:solidFill>
                <a:schemeClr val="bg2">
                  <a:lumMod val="50000"/>
                </a:schemeClr>
              </a:solidFill>
            </a:endParaRPr>
          </a:p>
          <a:p>
            <a:endParaRPr lang="es-MX" sz="4000" dirty="0">
              <a:solidFill>
                <a:schemeClr val="bg2">
                  <a:lumMod val="50000"/>
                </a:schemeClr>
              </a:solidFill>
            </a:endParaRPr>
          </a:p>
        </p:txBody>
      </p:sp>
      <p:pic>
        <p:nvPicPr>
          <p:cNvPr id="4" name="Imagen 3">
            <a:extLst>
              <a:ext uri="{FF2B5EF4-FFF2-40B4-BE49-F238E27FC236}">
                <a16:creationId xmlns:a16="http://schemas.microsoft.com/office/drawing/2014/main" id="{9C0307C8-FE2C-7FE8-A434-C600940E7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8557" y="5204217"/>
            <a:ext cx="6797675" cy="1162050"/>
          </a:xfrm>
          <a:prstGeom prst="rect">
            <a:avLst/>
          </a:prstGeom>
        </p:spPr>
      </p:pic>
      <p:pic>
        <p:nvPicPr>
          <p:cNvPr id="3074" name="Picture 2" descr="Competencia cognitiva general | PPT">
            <a:extLst>
              <a:ext uri="{FF2B5EF4-FFF2-40B4-BE49-F238E27FC236}">
                <a16:creationId xmlns:a16="http://schemas.microsoft.com/office/drawing/2014/main" id="{A648D880-97EB-F406-C3A8-9BD987C88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34" y="2889388"/>
            <a:ext cx="3297588" cy="247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69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A8976-DA99-C7CB-DCF8-F27A049CBD71}"/>
              </a:ext>
            </a:extLst>
          </p:cNvPr>
          <p:cNvSpPr>
            <a:spLocks noGrp="1"/>
          </p:cNvSpPr>
          <p:nvPr>
            <p:ph type="title"/>
          </p:nvPr>
        </p:nvSpPr>
        <p:spPr>
          <a:xfrm>
            <a:off x="790049" y="1020417"/>
            <a:ext cx="8596668" cy="1320800"/>
          </a:xfrm>
        </p:spPr>
        <p:txBody>
          <a:bodyPr/>
          <a:lstStyle/>
          <a:p>
            <a:pPr algn="ctr"/>
            <a:r>
              <a:rPr lang="es-MX" dirty="0">
                <a:solidFill>
                  <a:schemeClr val="bg2">
                    <a:lumMod val="50000"/>
                  </a:schemeClr>
                </a:solidFill>
              </a:rPr>
              <a:t>ESTRATEGIAS DE APOYO</a:t>
            </a:r>
          </a:p>
        </p:txBody>
      </p:sp>
      <p:sp>
        <p:nvSpPr>
          <p:cNvPr id="3" name="Marcador de texto 2">
            <a:extLst>
              <a:ext uri="{FF2B5EF4-FFF2-40B4-BE49-F238E27FC236}">
                <a16:creationId xmlns:a16="http://schemas.microsoft.com/office/drawing/2014/main" id="{7A15F58E-3C63-CABE-81BB-FC948220F9F4}"/>
              </a:ext>
            </a:extLst>
          </p:cNvPr>
          <p:cNvSpPr>
            <a:spLocks noGrp="1"/>
          </p:cNvSpPr>
          <p:nvPr>
            <p:ph type="body" idx="1"/>
          </p:nvPr>
        </p:nvSpPr>
        <p:spPr/>
        <p:txBody>
          <a:bodyPr/>
          <a:lstStyle/>
          <a:p>
            <a:pPr algn="ctr"/>
            <a:r>
              <a:rPr lang="es-MX" dirty="0">
                <a:solidFill>
                  <a:schemeClr val="bg2">
                    <a:lumMod val="50000"/>
                  </a:schemeClr>
                </a:solidFill>
              </a:rPr>
              <a:t>CASA</a:t>
            </a:r>
          </a:p>
        </p:txBody>
      </p:sp>
      <p:sp>
        <p:nvSpPr>
          <p:cNvPr id="4" name="Marcador de contenido 3">
            <a:extLst>
              <a:ext uri="{FF2B5EF4-FFF2-40B4-BE49-F238E27FC236}">
                <a16:creationId xmlns:a16="http://schemas.microsoft.com/office/drawing/2014/main" id="{F5C79CA7-CE59-12A3-33BA-C80AEDE5B251}"/>
              </a:ext>
            </a:extLst>
          </p:cNvPr>
          <p:cNvSpPr>
            <a:spLocks noGrp="1"/>
          </p:cNvSpPr>
          <p:nvPr>
            <p:ph sz="half" idx="2"/>
          </p:nvPr>
        </p:nvSpPr>
        <p:spPr/>
        <p:txBody>
          <a:bodyPr>
            <a:normAutofit/>
          </a:bodyPr>
          <a:lstStyle/>
          <a:p>
            <a:r>
              <a:rPr lang="es-MX" dirty="0"/>
              <a:t>SUPERVISAR</a:t>
            </a:r>
          </a:p>
          <a:p>
            <a:r>
              <a:rPr lang="es-MX" dirty="0"/>
              <a:t>APOYAR EL TRABAJO</a:t>
            </a:r>
          </a:p>
          <a:p>
            <a:r>
              <a:rPr lang="es-MX" dirty="0"/>
              <a:t>REVISAR LA MOCHILA Y LOS ÚTILES</a:t>
            </a:r>
          </a:p>
          <a:p>
            <a:r>
              <a:rPr lang="es-MX" dirty="0"/>
              <a:t>ALIMENTACIÓN/DESAYUNO</a:t>
            </a:r>
          </a:p>
          <a:p>
            <a:r>
              <a:rPr lang="es-MX" dirty="0"/>
              <a:t>DESCANSO</a:t>
            </a:r>
          </a:p>
          <a:p>
            <a:r>
              <a:rPr lang="es-MX" dirty="0"/>
              <a:t>INDAGAR/</a:t>
            </a:r>
            <a:r>
              <a:rPr lang="es-MX" sz="1400" dirty="0"/>
              <a:t>AMISTADES/COMPAÑEROS</a:t>
            </a:r>
          </a:p>
          <a:p>
            <a:r>
              <a:rPr lang="es-MX" dirty="0"/>
              <a:t>COMPARTIR/</a:t>
            </a:r>
            <a:r>
              <a:rPr lang="es-MX" sz="1400" dirty="0"/>
              <a:t>EXPERIENCIAS/PERCEPCIONES</a:t>
            </a:r>
          </a:p>
          <a:p>
            <a:r>
              <a:rPr lang="es-MX" dirty="0"/>
              <a:t>“PRIMERO TIENDE TU CAMA”</a:t>
            </a:r>
          </a:p>
          <a:p>
            <a:endParaRPr lang="es-MX" dirty="0"/>
          </a:p>
          <a:p>
            <a:endParaRPr lang="es-MX" dirty="0"/>
          </a:p>
        </p:txBody>
      </p:sp>
      <p:sp>
        <p:nvSpPr>
          <p:cNvPr id="5" name="Marcador de texto 4">
            <a:extLst>
              <a:ext uri="{FF2B5EF4-FFF2-40B4-BE49-F238E27FC236}">
                <a16:creationId xmlns:a16="http://schemas.microsoft.com/office/drawing/2014/main" id="{89725A38-F0F1-17A5-6F65-3DA9BCAD0324}"/>
              </a:ext>
            </a:extLst>
          </p:cNvPr>
          <p:cNvSpPr>
            <a:spLocks noGrp="1"/>
          </p:cNvSpPr>
          <p:nvPr>
            <p:ph type="body" sz="quarter" idx="3"/>
          </p:nvPr>
        </p:nvSpPr>
        <p:spPr/>
        <p:txBody>
          <a:bodyPr/>
          <a:lstStyle/>
          <a:p>
            <a:pPr algn="ctr"/>
            <a:r>
              <a:rPr lang="es-MX" dirty="0">
                <a:solidFill>
                  <a:schemeClr val="bg2">
                    <a:lumMod val="50000"/>
                  </a:schemeClr>
                </a:solidFill>
              </a:rPr>
              <a:t>COLEGIO</a:t>
            </a:r>
          </a:p>
        </p:txBody>
      </p:sp>
      <p:sp>
        <p:nvSpPr>
          <p:cNvPr id="6" name="Marcador de contenido 5">
            <a:extLst>
              <a:ext uri="{FF2B5EF4-FFF2-40B4-BE49-F238E27FC236}">
                <a16:creationId xmlns:a16="http://schemas.microsoft.com/office/drawing/2014/main" id="{652B58A2-37FC-95B5-8253-525B244EBAAD}"/>
              </a:ext>
            </a:extLst>
          </p:cNvPr>
          <p:cNvSpPr>
            <a:spLocks noGrp="1"/>
          </p:cNvSpPr>
          <p:nvPr>
            <p:ph sz="quarter" idx="4"/>
          </p:nvPr>
        </p:nvSpPr>
        <p:spPr/>
        <p:txBody>
          <a:bodyPr>
            <a:normAutofit/>
          </a:bodyPr>
          <a:lstStyle/>
          <a:p>
            <a:r>
              <a:rPr lang="es-MX" dirty="0"/>
              <a:t>CONOCER A LOS PROFESORES</a:t>
            </a:r>
          </a:p>
          <a:p>
            <a:r>
              <a:rPr lang="es-MX" dirty="0"/>
              <a:t>CONOCER SU FORMA DE TRABAJO</a:t>
            </a:r>
          </a:p>
          <a:p>
            <a:r>
              <a:rPr lang="es-MX" dirty="0"/>
              <a:t>ANTES DE DESCALIFICACIONES, </a:t>
            </a:r>
            <a:r>
              <a:rPr lang="es-MX" sz="1600" dirty="0"/>
              <a:t>INDAGAR/ PRESENCIAR</a:t>
            </a:r>
          </a:p>
          <a:p>
            <a:r>
              <a:rPr lang="es-MX" dirty="0"/>
              <a:t>ASISTIR A LAS REUNIONES DE TRABAJO</a:t>
            </a:r>
          </a:p>
          <a:p>
            <a:r>
              <a:rPr lang="es-MX" dirty="0"/>
              <a:t>INFORMARSE CON LAS COORDINACIONES</a:t>
            </a:r>
          </a:p>
          <a:p>
            <a:r>
              <a:rPr lang="es-MX" dirty="0"/>
              <a:t>MANEJAR LA PLATAFORMA</a:t>
            </a:r>
          </a:p>
        </p:txBody>
      </p:sp>
      <p:pic>
        <p:nvPicPr>
          <p:cNvPr id="7" name="Imagen 6">
            <a:extLst>
              <a:ext uri="{FF2B5EF4-FFF2-40B4-BE49-F238E27FC236}">
                <a16:creationId xmlns:a16="http://schemas.microsoft.com/office/drawing/2014/main" id="{F53F8F5C-1B22-66A8-073B-5E5E1D3279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4660" y="-26144"/>
            <a:ext cx="5572194" cy="952556"/>
          </a:xfrm>
          <a:prstGeom prst="rect">
            <a:avLst/>
          </a:prstGeom>
        </p:spPr>
      </p:pic>
    </p:spTree>
    <p:extLst>
      <p:ext uri="{BB962C8B-B14F-4D97-AF65-F5344CB8AC3E}">
        <p14:creationId xmlns:p14="http://schemas.microsoft.com/office/powerpoint/2010/main" val="100135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down)">
                                      <p:cBhvr>
                                        <p:cTn id="39" dur="580">
                                          <p:stCondLst>
                                            <p:cond delay="0"/>
                                          </p:stCondLst>
                                        </p:cTn>
                                        <p:tgtEl>
                                          <p:spTgt spid="4">
                                            <p:txEl>
                                              <p:pRg st="2" end="2"/>
                                            </p:txEl>
                                          </p:spTgt>
                                        </p:tgtEl>
                                      </p:cBhvr>
                                    </p:animEffect>
                                    <p:anim calcmode="lin" valueType="num">
                                      <p:cBhvr>
                                        <p:cTn id="4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2" end="2"/>
                                            </p:txEl>
                                          </p:spTgt>
                                        </p:tgtEl>
                                      </p:cBhvr>
                                      <p:to x="100000" y="60000"/>
                                    </p:animScale>
                                    <p:animScale>
                                      <p:cBhvr>
                                        <p:cTn id="46" dur="166" decel="50000">
                                          <p:stCondLst>
                                            <p:cond delay="676"/>
                                          </p:stCondLst>
                                        </p:cTn>
                                        <p:tgtEl>
                                          <p:spTgt spid="4">
                                            <p:txEl>
                                              <p:pRg st="2" end="2"/>
                                            </p:txEl>
                                          </p:spTgt>
                                        </p:tgtEl>
                                      </p:cBhvr>
                                      <p:to x="100000" y="100000"/>
                                    </p:animScale>
                                    <p:animScale>
                                      <p:cBhvr>
                                        <p:cTn id="47" dur="26">
                                          <p:stCondLst>
                                            <p:cond delay="1312"/>
                                          </p:stCondLst>
                                        </p:cTn>
                                        <p:tgtEl>
                                          <p:spTgt spid="4">
                                            <p:txEl>
                                              <p:pRg st="2" end="2"/>
                                            </p:txEl>
                                          </p:spTgt>
                                        </p:tgtEl>
                                      </p:cBhvr>
                                      <p:to x="100000" y="80000"/>
                                    </p:animScale>
                                    <p:animScale>
                                      <p:cBhvr>
                                        <p:cTn id="48" dur="166" decel="50000">
                                          <p:stCondLst>
                                            <p:cond delay="1338"/>
                                          </p:stCondLst>
                                        </p:cTn>
                                        <p:tgtEl>
                                          <p:spTgt spid="4">
                                            <p:txEl>
                                              <p:pRg st="2" end="2"/>
                                            </p:txEl>
                                          </p:spTgt>
                                        </p:tgtEl>
                                      </p:cBhvr>
                                      <p:to x="100000" y="100000"/>
                                    </p:animScale>
                                    <p:animScale>
                                      <p:cBhvr>
                                        <p:cTn id="49" dur="26">
                                          <p:stCondLst>
                                            <p:cond delay="1642"/>
                                          </p:stCondLst>
                                        </p:cTn>
                                        <p:tgtEl>
                                          <p:spTgt spid="4">
                                            <p:txEl>
                                              <p:pRg st="2" end="2"/>
                                            </p:txEl>
                                          </p:spTgt>
                                        </p:tgtEl>
                                      </p:cBhvr>
                                      <p:to x="100000" y="90000"/>
                                    </p:animScale>
                                    <p:animScale>
                                      <p:cBhvr>
                                        <p:cTn id="50" dur="166" decel="50000">
                                          <p:stCondLst>
                                            <p:cond delay="1668"/>
                                          </p:stCondLst>
                                        </p:cTn>
                                        <p:tgtEl>
                                          <p:spTgt spid="4">
                                            <p:txEl>
                                              <p:pRg st="2" end="2"/>
                                            </p:txEl>
                                          </p:spTgt>
                                        </p:tgtEl>
                                      </p:cBhvr>
                                      <p:to x="100000" y="100000"/>
                                    </p:animScale>
                                    <p:animScale>
                                      <p:cBhvr>
                                        <p:cTn id="51" dur="26">
                                          <p:stCondLst>
                                            <p:cond delay="1808"/>
                                          </p:stCondLst>
                                        </p:cTn>
                                        <p:tgtEl>
                                          <p:spTgt spid="4">
                                            <p:txEl>
                                              <p:pRg st="2" end="2"/>
                                            </p:txEl>
                                          </p:spTgt>
                                        </p:tgtEl>
                                      </p:cBhvr>
                                      <p:to x="100000" y="95000"/>
                                    </p:animScale>
                                    <p:animScale>
                                      <p:cBhvr>
                                        <p:cTn id="52" dur="166" decel="50000">
                                          <p:stCondLst>
                                            <p:cond delay="1834"/>
                                          </p:stCondLst>
                                        </p:cTn>
                                        <p:tgtEl>
                                          <p:spTgt spid="4">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wipe(down)">
                                      <p:cBhvr>
                                        <p:cTn id="55" dur="580">
                                          <p:stCondLst>
                                            <p:cond delay="0"/>
                                          </p:stCondLst>
                                        </p:cTn>
                                        <p:tgtEl>
                                          <p:spTgt spid="4">
                                            <p:txEl>
                                              <p:pRg st="3" end="3"/>
                                            </p:txEl>
                                          </p:spTgt>
                                        </p:tgtEl>
                                      </p:cBhvr>
                                    </p:animEffect>
                                    <p:anim calcmode="lin" valueType="num">
                                      <p:cBhvr>
                                        <p:cTn id="5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xEl>
                                              <p:pRg st="3" end="3"/>
                                            </p:txEl>
                                          </p:spTgt>
                                        </p:tgtEl>
                                      </p:cBhvr>
                                      <p:to x="100000" y="60000"/>
                                    </p:animScale>
                                    <p:animScale>
                                      <p:cBhvr>
                                        <p:cTn id="62" dur="166" decel="50000">
                                          <p:stCondLst>
                                            <p:cond delay="676"/>
                                          </p:stCondLst>
                                        </p:cTn>
                                        <p:tgtEl>
                                          <p:spTgt spid="4">
                                            <p:txEl>
                                              <p:pRg st="3" end="3"/>
                                            </p:txEl>
                                          </p:spTgt>
                                        </p:tgtEl>
                                      </p:cBhvr>
                                      <p:to x="100000" y="100000"/>
                                    </p:animScale>
                                    <p:animScale>
                                      <p:cBhvr>
                                        <p:cTn id="63" dur="26">
                                          <p:stCondLst>
                                            <p:cond delay="1312"/>
                                          </p:stCondLst>
                                        </p:cTn>
                                        <p:tgtEl>
                                          <p:spTgt spid="4">
                                            <p:txEl>
                                              <p:pRg st="3" end="3"/>
                                            </p:txEl>
                                          </p:spTgt>
                                        </p:tgtEl>
                                      </p:cBhvr>
                                      <p:to x="100000" y="80000"/>
                                    </p:animScale>
                                    <p:animScale>
                                      <p:cBhvr>
                                        <p:cTn id="64" dur="166" decel="50000">
                                          <p:stCondLst>
                                            <p:cond delay="1338"/>
                                          </p:stCondLst>
                                        </p:cTn>
                                        <p:tgtEl>
                                          <p:spTgt spid="4">
                                            <p:txEl>
                                              <p:pRg st="3" end="3"/>
                                            </p:txEl>
                                          </p:spTgt>
                                        </p:tgtEl>
                                      </p:cBhvr>
                                      <p:to x="100000" y="100000"/>
                                    </p:animScale>
                                    <p:animScale>
                                      <p:cBhvr>
                                        <p:cTn id="65" dur="26">
                                          <p:stCondLst>
                                            <p:cond delay="1642"/>
                                          </p:stCondLst>
                                        </p:cTn>
                                        <p:tgtEl>
                                          <p:spTgt spid="4">
                                            <p:txEl>
                                              <p:pRg st="3" end="3"/>
                                            </p:txEl>
                                          </p:spTgt>
                                        </p:tgtEl>
                                      </p:cBhvr>
                                      <p:to x="100000" y="90000"/>
                                    </p:animScale>
                                    <p:animScale>
                                      <p:cBhvr>
                                        <p:cTn id="66" dur="166" decel="50000">
                                          <p:stCondLst>
                                            <p:cond delay="1668"/>
                                          </p:stCondLst>
                                        </p:cTn>
                                        <p:tgtEl>
                                          <p:spTgt spid="4">
                                            <p:txEl>
                                              <p:pRg st="3" end="3"/>
                                            </p:txEl>
                                          </p:spTgt>
                                        </p:tgtEl>
                                      </p:cBhvr>
                                      <p:to x="100000" y="100000"/>
                                    </p:animScale>
                                    <p:animScale>
                                      <p:cBhvr>
                                        <p:cTn id="67" dur="26">
                                          <p:stCondLst>
                                            <p:cond delay="1808"/>
                                          </p:stCondLst>
                                        </p:cTn>
                                        <p:tgtEl>
                                          <p:spTgt spid="4">
                                            <p:txEl>
                                              <p:pRg st="3" end="3"/>
                                            </p:txEl>
                                          </p:spTgt>
                                        </p:tgtEl>
                                      </p:cBhvr>
                                      <p:to x="100000" y="95000"/>
                                    </p:animScale>
                                    <p:animScale>
                                      <p:cBhvr>
                                        <p:cTn id="68" dur="166" decel="50000">
                                          <p:stCondLst>
                                            <p:cond delay="1834"/>
                                          </p:stCondLst>
                                        </p:cTn>
                                        <p:tgtEl>
                                          <p:spTgt spid="4">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wipe(down)">
                                      <p:cBhvr>
                                        <p:cTn id="71" dur="580">
                                          <p:stCondLst>
                                            <p:cond delay="0"/>
                                          </p:stCondLst>
                                        </p:cTn>
                                        <p:tgtEl>
                                          <p:spTgt spid="4">
                                            <p:txEl>
                                              <p:pRg st="4" end="4"/>
                                            </p:txEl>
                                          </p:spTgt>
                                        </p:tgtEl>
                                      </p:cBhvr>
                                    </p:animEffect>
                                    <p:anim calcmode="lin" valueType="num">
                                      <p:cBhvr>
                                        <p:cTn id="72"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
                                            <p:txEl>
                                              <p:pRg st="4" end="4"/>
                                            </p:txEl>
                                          </p:spTgt>
                                        </p:tgtEl>
                                      </p:cBhvr>
                                      <p:to x="100000" y="60000"/>
                                    </p:animScale>
                                    <p:animScale>
                                      <p:cBhvr>
                                        <p:cTn id="78" dur="166" decel="50000">
                                          <p:stCondLst>
                                            <p:cond delay="676"/>
                                          </p:stCondLst>
                                        </p:cTn>
                                        <p:tgtEl>
                                          <p:spTgt spid="4">
                                            <p:txEl>
                                              <p:pRg st="4" end="4"/>
                                            </p:txEl>
                                          </p:spTgt>
                                        </p:tgtEl>
                                      </p:cBhvr>
                                      <p:to x="100000" y="100000"/>
                                    </p:animScale>
                                    <p:animScale>
                                      <p:cBhvr>
                                        <p:cTn id="79" dur="26">
                                          <p:stCondLst>
                                            <p:cond delay="1312"/>
                                          </p:stCondLst>
                                        </p:cTn>
                                        <p:tgtEl>
                                          <p:spTgt spid="4">
                                            <p:txEl>
                                              <p:pRg st="4" end="4"/>
                                            </p:txEl>
                                          </p:spTgt>
                                        </p:tgtEl>
                                      </p:cBhvr>
                                      <p:to x="100000" y="80000"/>
                                    </p:animScale>
                                    <p:animScale>
                                      <p:cBhvr>
                                        <p:cTn id="80" dur="166" decel="50000">
                                          <p:stCondLst>
                                            <p:cond delay="1338"/>
                                          </p:stCondLst>
                                        </p:cTn>
                                        <p:tgtEl>
                                          <p:spTgt spid="4">
                                            <p:txEl>
                                              <p:pRg st="4" end="4"/>
                                            </p:txEl>
                                          </p:spTgt>
                                        </p:tgtEl>
                                      </p:cBhvr>
                                      <p:to x="100000" y="100000"/>
                                    </p:animScale>
                                    <p:animScale>
                                      <p:cBhvr>
                                        <p:cTn id="81" dur="26">
                                          <p:stCondLst>
                                            <p:cond delay="1642"/>
                                          </p:stCondLst>
                                        </p:cTn>
                                        <p:tgtEl>
                                          <p:spTgt spid="4">
                                            <p:txEl>
                                              <p:pRg st="4" end="4"/>
                                            </p:txEl>
                                          </p:spTgt>
                                        </p:tgtEl>
                                      </p:cBhvr>
                                      <p:to x="100000" y="90000"/>
                                    </p:animScale>
                                    <p:animScale>
                                      <p:cBhvr>
                                        <p:cTn id="82" dur="166" decel="50000">
                                          <p:stCondLst>
                                            <p:cond delay="1668"/>
                                          </p:stCondLst>
                                        </p:cTn>
                                        <p:tgtEl>
                                          <p:spTgt spid="4">
                                            <p:txEl>
                                              <p:pRg st="4" end="4"/>
                                            </p:txEl>
                                          </p:spTgt>
                                        </p:tgtEl>
                                      </p:cBhvr>
                                      <p:to x="100000" y="100000"/>
                                    </p:animScale>
                                    <p:animScale>
                                      <p:cBhvr>
                                        <p:cTn id="83" dur="26">
                                          <p:stCondLst>
                                            <p:cond delay="1808"/>
                                          </p:stCondLst>
                                        </p:cTn>
                                        <p:tgtEl>
                                          <p:spTgt spid="4">
                                            <p:txEl>
                                              <p:pRg st="4" end="4"/>
                                            </p:txEl>
                                          </p:spTgt>
                                        </p:tgtEl>
                                      </p:cBhvr>
                                      <p:to x="100000" y="95000"/>
                                    </p:animScale>
                                    <p:animScale>
                                      <p:cBhvr>
                                        <p:cTn id="84" dur="166" decel="50000">
                                          <p:stCondLst>
                                            <p:cond delay="1834"/>
                                          </p:stCondLst>
                                        </p:cTn>
                                        <p:tgtEl>
                                          <p:spTgt spid="4">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4">
                                            <p:txEl>
                                              <p:pRg st="5" end="5"/>
                                            </p:txEl>
                                          </p:spTgt>
                                        </p:tgtEl>
                                        <p:attrNameLst>
                                          <p:attrName>style.visibility</p:attrName>
                                        </p:attrNameLst>
                                      </p:cBhvr>
                                      <p:to>
                                        <p:strVal val="visible"/>
                                      </p:to>
                                    </p:set>
                                    <p:animEffect transition="in" filter="wipe(down)">
                                      <p:cBhvr>
                                        <p:cTn id="87" dur="580">
                                          <p:stCondLst>
                                            <p:cond delay="0"/>
                                          </p:stCondLst>
                                        </p:cTn>
                                        <p:tgtEl>
                                          <p:spTgt spid="4">
                                            <p:txEl>
                                              <p:pRg st="5" end="5"/>
                                            </p:txEl>
                                          </p:spTgt>
                                        </p:tgtEl>
                                      </p:cBhvr>
                                    </p:animEffect>
                                    <p:anim calcmode="lin" valueType="num">
                                      <p:cBhvr>
                                        <p:cTn id="88"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4">
                                            <p:txEl>
                                              <p:pRg st="5" end="5"/>
                                            </p:txEl>
                                          </p:spTgt>
                                        </p:tgtEl>
                                      </p:cBhvr>
                                      <p:to x="100000" y="60000"/>
                                    </p:animScale>
                                    <p:animScale>
                                      <p:cBhvr>
                                        <p:cTn id="94" dur="166" decel="50000">
                                          <p:stCondLst>
                                            <p:cond delay="676"/>
                                          </p:stCondLst>
                                        </p:cTn>
                                        <p:tgtEl>
                                          <p:spTgt spid="4">
                                            <p:txEl>
                                              <p:pRg st="5" end="5"/>
                                            </p:txEl>
                                          </p:spTgt>
                                        </p:tgtEl>
                                      </p:cBhvr>
                                      <p:to x="100000" y="100000"/>
                                    </p:animScale>
                                    <p:animScale>
                                      <p:cBhvr>
                                        <p:cTn id="95" dur="26">
                                          <p:stCondLst>
                                            <p:cond delay="1312"/>
                                          </p:stCondLst>
                                        </p:cTn>
                                        <p:tgtEl>
                                          <p:spTgt spid="4">
                                            <p:txEl>
                                              <p:pRg st="5" end="5"/>
                                            </p:txEl>
                                          </p:spTgt>
                                        </p:tgtEl>
                                      </p:cBhvr>
                                      <p:to x="100000" y="80000"/>
                                    </p:animScale>
                                    <p:animScale>
                                      <p:cBhvr>
                                        <p:cTn id="96" dur="166" decel="50000">
                                          <p:stCondLst>
                                            <p:cond delay="1338"/>
                                          </p:stCondLst>
                                        </p:cTn>
                                        <p:tgtEl>
                                          <p:spTgt spid="4">
                                            <p:txEl>
                                              <p:pRg st="5" end="5"/>
                                            </p:txEl>
                                          </p:spTgt>
                                        </p:tgtEl>
                                      </p:cBhvr>
                                      <p:to x="100000" y="100000"/>
                                    </p:animScale>
                                    <p:animScale>
                                      <p:cBhvr>
                                        <p:cTn id="97" dur="26">
                                          <p:stCondLst>
                                            <p:cond delay="1642"/>
                                          </p:stCondLst>
                                        </p:cTn>
                                        <p:tgtEl>
                                          <p:spTgt spid="4">
                                            <p:txEl>
                                              <p:pRg st="5" end="5"/>
                                            </p:txEl>
                                          </p:spTgt>
                                        </p:tgtEl>
                                      </p:cBhvr>
                                      <p:to x="100000" y="90000"/>
                                    </p:animScale>
                                    <p:animScale>
                                      <p:cBhvr>
                                        <p:cTn id="98" dur="166" decel="50000">
                                          <p:stCondLst>
                                            <p:cond delay="1668"/>
                                          </p:stCondLst>
                                        </p:cTn>
                                        <p:tgtEl>
                                          <p:spTgt spid="4">
                                            <p:txEl>
                                              <p:pRg st="5" end="5"/>
                                            </p:txEl>
                                          </p:spTgt>
                                        </p:tgtEl>
                                      </p:cBhvr>
                                      <p:to x="100000" y="100000"/>
                                    </p:animScale>
                                    <p:animScale>
                                      <p:cBhvr>
                                        <p:cTn id="99" dur="26">
                                          <p:stCondLst>
                                            <p:cond delay="1808"/>
                                          </p:stCondLst>
                                        </p:cTn>
                                        <p:tgtEl>
                                          <p:spTgt spid="4">
                                            <p:txEl>
                                              <p:pRg st="5" end="5"/>
                                            </p:txEl>
                                          </p:spTgt>
                                        </p:tgtEl>
                                      </p:cBhvr>
                                      <p:to x="100000" y="95000"/>
                                    </p:animScale>
                                    <p:animScale>
                                      <p:cBhvr>
                                        <p:cTn id="100" dur="166" decel="50000">
                                          <p:stCondLst>
                                            <p:cond delay="1834"/>
                                          </p:stCondLst>
                                        </p:cTn>
                                        <p:tgtEl>
                                          <p:spTgt spid="4">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4">
                                            <p:txEl>
                                              <p:pRg st="6" end="6"/>
                                            </p:txEl>
                                          </p:spTgt>
                                        </p:tgtEl>
                                        <p:attrNameLst>
                                          <p:attrName>style.visibility</p:attrName>
                                        </p:attrNameLst>
                                      </p:cBhvr>
                                      <p:to>
                                        <p:strVal val="visible"/>
                                      </p:to>
                                    </p:set>
                                    <p:animEffect transition="in" filter="wipe(down)">
                                      <p:cBhvr>
                                        <p:cTn id="103" dur="580">
                                          <p:stCondLst>
                                            <p:cond delay="0"/>
                                          </p:stCondLst>
                                        </p:cTn>
                                        <p:tgtEl>
                                          <p:spTgt spid="4">
                                            <p:txEl>
                                              <p:pRg st="6" end="6"/>
                                            </p:txEl>
                                          </p:spTgt>
                                        </p:tgtEl>
                                      </p:cBhvr>
                                    </p:animEffect>
                                    <p:anim calcmode="lin" valueType="num">
                                      <p:cBhvr>
                                        <p:cTn id="104"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4">
                                            <p:txEl>
                                              <p:pRg st="6" end="6"/>
                                            </p:txEl>
                                          </p:spTgt>
                                        </p:tgtEl>
                                      </p:cBhvr>
                                      <p:to x="100000" y="60000"/>
                                    </p:animScale>
                                    <p:animScale>
                                      <p:cBhvr>
                                        <p:cTn id="110" dur="166" decel="50000">
                                          <p:stCondLst>
                                            <p:cond delay="676"/>
                                          </p:stCondLst>
                                        </p:cTn>
                                        <p:tgtEl>
                                          <p:spTgt spid="4">
                                            <p:txEl>
                                              <p:pRg st="6" end="6"/>
                                            </p:txEl>
                                          </p:spTgt>
                                        </p:tgtEl>
                                      </p:cBhvr>
                                      <p:to x="100000" y="100000"/>
                                    </p:animScale>
                                    <p:animScale>
                                      <p:cBhvr>
                                        <p:cTn id="111" dur="26">
                                          <p:stCondLst>
                                            <p:cond delay="1312"/>
                                          </p:stCondLst>
                                        </p:cTn>
                                        <p:tgtEl>
                                          <p:spTgt spid="4">
                                            <p:txEl>
                                              <p:pRg st="6" end="6"/>
                                            </p:txEl>
                                          </p:spTgt>
                                        </p:tgtEl>
                                      </p:cBhvr>
                                      <p:to x="100000" y="80000"/>
                                    </p:animScale>
                                    <p:animScale>
                                      <p:cBhvr>
                                        <p:cTn id="112" dur="166" decel="50000">
                                          <p:stCondLst>
                                            <p:cond delay="1338"/>
                                          </p:stCondLst>
                                        </p:cTn>
                                        <p:tgtEl>
                                          <p:spTgt spid="4">
                                            <p:txEl>
                                              <p:pRg st="6" end="6"/>
                                            </p:txEl>
                                          </p:spTgt>
                                        </p:tgtEl>
                                      </p:cBhvr>
                                      <p:to x="100000" y="100000"/>
                                    </p:animScale>
                                    <p:animScale>
                                      <p:cBhvr>
                                        <p:cTn id="113" dur="26">
                                          <p:stCondLst>
                                            <p:cond delay="1642"/>
                                          </p:stCondLst>
                                        </p:cTn>
                                        <p:tgtEl>
                                          <p:spTgt spid="4">
                                            <p:txEl>
                                              <p:pRg st="6" end="6"/>
                                            </p:txEl>
                                          </p:spTgt>
                                        </p:tgtEl>
                                      </p:cBhvr>
                                      <p:to x="100000" y="90000"/>
                                    </p:animScale>
                                    <p:animScale>
                                      <p:cBhvr>
                                        <p:cTn id="114" dur="166" decel="50000">
                                          <p:stCondLst>
                                            <p:cond delay="1668"/>
                                          </p:stCondLst>
                                        </p:cTn>
                                        <p:tgtEl>
                                          <p:spTgt spid="4">
                                            <p:txEl>
                                              <p:pRg st="6" end="6"/>
                                            </p:txEl>
                                          </p:spTgt>
                                        </p:tgtEl>
                                      </p:cBhvr>
                                      <p:to x="100000" y="100000"/>
                                    </p:animScale>
                                    <p:animScale>
                                      <p:cBhvr>
                                        <p:cTn id="115" dur="26">
                                          <p:stCondLst>
                                            <p:cond delay="1808"/>
                                          </p:stCondLst>
                                        </p:cTn>
                                        <p:tgtEl>
                                          <p:spTgt spid="4">
                                            <p:txEl>
                                              <p:pRg st="6" end="6"/>
                                            </p:txEl>
                                          </p:spTgt>
                                        </p:tgtEl>
                                      </p:cBhvr>
                                      <p:to x="100000" y="95000"/>
                                    </p:animScale>
                                    <p:animScale>
                                      <p:cBhvr>
                                        <p:cTn id="116" dur="166" decel="50000">
                                          <p:stCondLst>
                                            <p:cond delay="1834"/>
                                          </p:stCondLst>
                                        </p:cTn>
                                        <p:tgtEl>
                                          <p:spTgt spid="4">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4">
                                            <p:txEl>
                                              <p:pRg st="7" end="7"/>
                                            </p:txEl>
                                          </p:spTgt>
                                        </p:tgtEl>
                                        <p:attrNameLst>
                                          <p:attrName>style.visibility</p:attrName>
                                        </p:attrNameLst>
                                      </p:cBhvr>
                                      <p:to>
                                        <p:strVal val="visible"/>
                                      </p:to>
                                    </p:set>
                                    <p:animEffect transition="in" filter="wipe(down)">
                                      <p:cBhvr>
                                        <p:cTn id="119" dur="580">
                                          <p:stCondLst>
                                            <p:cond delay="0"/>
                                          </p:stCondLst>
                                        </p:cTn>
                                        <p:tgtEl>
                                          <p:spTgt spid="4">
                                            <p:txEl>
                                              <p:pRg st="7" end="7"/>
                                            </p:txEl>
                                          </p:spTgt>
                                        </p:tgtEl>
                                      </p:cBhvr>
                                    </p:animEffect>
                                    <p:anim calcmode="lin" valueType="num">
                                      <p:cBhvr>
                                        <p:cTn id="120"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4">
                                            <p:txEl>
                                              <p:pRg st="7" end="7"/>
                                            </p:txEl>
                                          </p:spTgt>
                                        </p:tgtEl>
                                      </p:cBhvr>
                                      <p:to x="100000" y="60000"/>
                                    </p:animScale>
                                    <p:animScale>
                                      <p:cBhvr>
                                        <p:cTn id="126" dur="166" decel="50000">
                                          <p:stCondLst>
                                            <p:cond delay="676"/>
                                          </p:stCondLst>
                                        </p:cTn>
                                        <p:tgtEl>
                                          <p:spTgt spid="4">
                                            <p:txEl>
                                              <p:pRg st="7" end="7"/>
                                            </p:txEl>
                                          </p:spTgt>
                                        </p:tgtEl>
                                      </p:cBhvr>
                                      <p:to x="100000" y="100000"/>
                                    </p:animScale>
                                    <p:animScale>
                                      <p:cBhvr>
                                        <p:cTn id="127" dur="26">
                                          <p:stCondLst>
                                            <p:cond delay="1312"/>
                                          </p:stCondLst>
                                        </p:cTn>
                                        <p:tgtEl>
                                          <p:spTgt spid="4">
                                            <p:txEl>
                                              <p:pRg st="7" end="7"/>
                                            </p:txEl>
                                          </p:spTgt>
                                        </p:tgtEl>
                                      </p:cBhvr>
                                      <p:to x="100000" y="80000"/>
                                    </p:animScale>
                                    <p:animScale>
                                      <p:cBhvr>
                                        <p:cTn id="128" dur="166" decel="50000">
                                          <p:stCondLst>
                                            <p:cond delay="1338"/>
                                          </p:stCondLst>
                                        </p:cTn>
                                        <p:tgtEl>
                                          <p:spTgt spid="4">
                                            <p:txEl>
                                              <p:pRg st="7" end="7"/>
                                            </p:txEl>
                                          </p:spTgt>
                                        </p:tgtEl>
                                      </p:cBhvr>
                                      <p:to x="100000" y="100000"/>
                                    </p:animScale>
                                    <p:animScale>
                                      <p:cBhvr>
                                        <p:cTn id="129" dur="26">
                                          <p:stCondLst>
                                            <p:cond delay="1642"/>
                                          </p:stCondLst>
                                        </p:cTn>
                                        <p:tgtEl>
                                          <p:spTgt spid="4">
                                            <p:txEl>
                                              <p:pRg st="7" end="7"/>
                                            </p:txEl>
                                          </p:spTgt>
                                        </p:tgtEl>
                                      </p:cBhvr>
                                      <p:to x="100000" y="90000"/>
                                    </p:animScale>
                                    <p:animScale>
                                      <p:cBhvr>
                                        <p:cTn id="130" dur="166" decel="50000">
                                          <p:stCondLst>
                                            <p:cond delay="1668"/>
                                          </p:stCondLst>
                                        </p:cTn>
                                        <p:tgtEl>
                                          <p:spTgt spid="4">
                                            <p:txEl>
                                              <p:pRg st="7" end="7"/>
                                            </p:txEl>
                                          </p:spTgt>
                                        </p:tgtEl>
                                      </p:cBhvr>
                                      <p:to x="100000" y="100000"/>
                                    </p:animScale>
                                    <p:animScale>
                                      <p:cBhvr>
                                        <p:cTn id="131" dur="26">
                                          <p:stCondLst>
                                            <p:cond delay="1808"/>
                                          </p:stCondLst>
                                        </p:cTn>
                                        <p:tgtEl>
                                          <p:spTgt spid="4">
                                            <p:txEl>
                                              <p:pRg st="7" end="7"/>
                                            </p:txEl>
                                          </p:spTgt>
                                        </p:tgtEl>
                                      </p:cBhvr>
                                      <p:to x="100000" y="95000"/>
                                    </p:animScale>
                                    <p:animScale>
                                      <p:cBhvr>
                                        <p:cTn id="132" dur="166" decel="50000">
                                          <p:stCondLst>
                                            <p:cond delay="1834"/>
                                          </p:stCondLst>
                                        </p:cTn>
                                        <p:tgtEl>
                                          <p:spTgt spid="4">
                                            <p:txEl>
                                              <p:pRg st="7" end="7"/>
                                            </p:txEl>
                                          </p:spTgt>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nodeType="clickEffect">
                                  <p:stCondLst>
                                    <p:cond delay="0"/>
                                  </p:stCondLst>
                                  <p:childTnLst>
                                    <p:set>
                                      <p:cBhvr>
                                        <p:cTn id="136" dur="1" fill="hold">
                                          <p:stCondLst>
                                            <p:cond delay="0"/>
                                          </p:stCondLst>
                                        </p:cTn>
                                        <p:tgtEl>
                                          <p:spTgt spid="6">
                                            <p:txEl>
                                              <p:pRg st="0" end="0"/>
                                            </p:txEl>
                                          </p:spTgt>
                                        </p:tgtEl>
                                        <p:attrNameLst>
                                          <p:attrName>style.visibility</p:attrName>
                                        </p:attrNameLst>
                                      </p:cBhvr>
                                      <p:to>
                                        <p:strVal val="visible"/>
                                      </p:to>
                                    </p:set>
                                    <p:animEffect transition="in" filter="wipe(down)">
                                      <p:cBhvr>
                                        <p:cTn id="137" dur="580">
                                          <p:stCondLst>
                                            <p:cond delay="0"/>
                                          </p:stCondLst>
                                        </p:cTn>
                                        <p:tgtEl>
                                          <p:spTgt spid="6">
                                            <p:txEl>
                                              <p:pRg st="0" end="0"/>
                                            </p:txEl>
                                          </p:spTgt>
                                        </p:tgtEl>
                                      </p:cBhvr>
                                    </p:animEffect>
                                    <p:anim calcmode="lin" valueType="num">
                                      <p:cBhvr>
                                        <p:cTn id="13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43" dur="26">
                                          <p:stCondLst>
                                            <p:cond delay="650"/>
                                          </p:stCondLst>
                                        </p:cTn>
                                        <p:tgtEl>
                                          <p:spTgt spid="6">
                                            <p:txEl>
                                              <p:pRg st="0" end="0"/>
                                            </p:txEl>
                                          </p:spTgt>
                                        </p:tgtEl>
                                      </p:cBhvr>
                                      <p:to x="100000" y="60000"/>
                                    </p:animScale>
                                    <p:animScale>
                                      <p:cBhvr>
                                        <p:cTn id="144" dur="166" decel="50000">
                                          <p:stCondLst>
                                            <p:cond delay="676"/>
                                          </p:stCondLst>
                                        </p:cTn>
                                        <p:tgtEl>
                                          <p:spTgt spid="6">
                                            <p:txEl>
                                              <p:pRg st="0" end="0"/>
                                            </p:txEl>
                                          </p:spTgt>
                                        </p:tgtEl>
                                      </p:cBhvr>
                                      <p:to x="100000" y="100000"/>
                                    </p:animScale>
                                    <p:animScale>
                                      <p:cBhvr>
                                        <p:cTn id="145" dur="26">
                                          <p:stCondLst>
                                            <p:cond delay="1312"/>
                                          </p:stCondLst>
                                        </p:cTn>
                                        <p:tgtEl>
                                          <p:spTgt spid="6">
                                            <p:txEl>
                                              <p:pRg st="0" end="0"/>
                                            </p:txEl>
                                          </p:spTgt>
                                        </p:tgtEl>
                                      </p:cBhvr>
                                      <p:to x="100000" y="80000"/>
                                    </p:animScale>
                                    <p:animScale>
                                      <p:cBhvr>
                                        <p:cTn id="146" dur="166" decel="50000">
                                          <p:stCondLst>
                                            <p:cond delay="1338"/>
                                          </p:stCondLst>
                                        </p:cTn>
                                        <p:tgtEl>
                                          <p:spTgt spid="6">
                                            <p:txEl>
                                              <p:pRg st="0" end="0"/>
                                            </p:txEl>
                                          </p:spTgt>
                                        </p:tgtEl>
                                      </p:cBhvr>
                                      <p:to x="100000" y="100000"/>
                                    </p:animScale>
                                    <p:animScale>
                                      <p:cBhvr>
                                        <p:cTn id="147" dur="26">
                                          <p:stCondLst>
                                            <p:cond delay="1642"/>
                                          </p:stCondLst>
                                        </p:cTn>
                                        <p:tgtEl>
                                          <p:spTgt spid="6">
                                            <p:txEl>
                                              <p:pRg st="0" end="0"/>
                                            </p:txEl>
                                          </p:spTgt>
                                        </p:tgtEl>
                                      </p:cBhvr>
                                      <p:to x="100000" y="90000"/>
                                    </p:animScale>
                                    <p:animScale>
                                      <p:cBhvr>
                                        <p:cTn id="148" dur="166" decel="50000">
                                          <p:stCondLst>
                                            <p:cond delay="1668"/>
                                          </p:stCondLst>
                                        </p:cTn>
                                        <p:tgtEl>
                                          <p:spTgt spid="6">
                                            <p:txEl>
                                              <p:pRg st="0" end="0"/>
                                            </p:txEl>
                                          </p:spTgt>
                                        </p:tgtEl>
                                      </p:cBhvr>
                                      <p:to x="100000" y="100000"/>
                                    </p:animScale>
                                    <p:animScale>
                                      <p:cBhvr>
                                        <p:cTn id="149" dur="26">
                                          <p:stCondLst>
                                            <p:cond delay="1808"/>
                                          </p:stCondLst>
                                        </p:cTn>
                                        <p:tgtEl>
                                          <p:spTgt spid="6">
                                            <p:txEl>
                                              <p:pRg st="0" end="0"/>
                                            </p:txEl>
                                          </p:spTgt>
                                        </p:tgtEl>
                                      </p:cBhvr>
                                      <p:to x="100000" y="95000"/>
                                    </p:animScale>
                                    <p:animScale>
                                      <p:cBhvr>
                                        <p:cTn id="150" dur="166" decel="50000">
                                          <p:stCondLst>
                                            <p:cond delay="1834"/>
                                          </p:stCondLst>
                                        </p:cTn>
                                        <p:tgtEl>
                                          <p:spTgt spid="6">
                                            <p:txEl>
                                              <p:pRg st="0" end="0"/>
                                            </p:txEl>
                                          </p:spTgt>
                                        </p:tgtEl>
                                      </p:cBhvr>
                                      <p:to x="100000" y="100000"/>
                                    </p:animScale>
                                  </p:childTnLst>
                                </p:cTn>
                              </p:par>
                              <p:par>
                                <p:cTn id="151" presetID="26" presetClass="entr" presetSubtype="0" fill="hold" nodeType="withEffect">
                                  <p:stCondLst>
                                    <p:cond delay="0"/>
                                  </p:stCondLst>
                                  <p:childTnLst>
                                    <p:set>
                                      <p:cBhvr>
                                        <p:cTn id="152" dur="1" fill="hold">
                                          <p:stCondLst>
                                            <p:cond delay="0"/>
                                          </p:stCondLst>
                                        </p:cTn>
                                        <p:tgtEl>
                                          <p:spTgt spid="6">
                                            <p:txEl>
                                              <p:pRg st="1" end="1"/>
                                            </p:txEl>
                                          </p:spTgt>
                                        </p:tgtEl>
                                        <p:attrNameLst>
                                          <p:attrName>style.visibility</p:attrName>
                                        </p:attrNameLst>
                                      </p:cBhvr>
                                      <p:to>
                                        <p:strVal val="visible"/>
                                      </p:to>
                                    </p:set>
                                    <p:animEffect transition="in" filter="wipe(down)">
                                      <p:cBhvr>
                                        <p:cTn id="153" dur="580">
                                          <p:stCondLst>
                                            <p:cond delay="0"/>
                                          </p:stCondLst>
                                        </p:cTn>
                                        <p:tgtEl>
                                          <p:spTgt spid="6">
                                            <p:txEl>
                                              <p:pRg st="1" end="1"/>
                                            </p:txEl>
                                          </p:spTgt>
                                        </p:tgtEl>
                                      </p:cBhvr>
                                    </p:animEffect>
                                    <p:anim calcmode="lin" valueType="num">
                                      <p:cBhvr>
                                        <p:cTn id="154"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159" dur="26">
                                          <p:stCondLst>
                                            <p:cond delay="650"/>
                                          </p:stCondLst>
                                        </p:cTn>
                                        <p:tgtEl>
                                          <p:spTgt spid="6">
                                            <p:txEl>
                                              <p:pRg st="1" end="1"/>
                                            </p:txEl>
                                          </p:spTgt>
                                        </p:tgtEl>
                                      </p:cBhvr>
                                      <p:to x="100000" y="60000"/>
                                    </p:animScale>
                                    <p:animScale>
                                      <p:cBhvr>
                                        <p:cTn id="160" dur="166" decel="50000">
                                          <p:stCondLst>
                                            <p:cond delay="676"/>
                                          </p:stCondLst>
                                        </p:cTn>
                                        <p:tgtEl>
                                          <p:spTgt spid="6">
                                            <p:txEl>
                                              <p:pRg st="1" end="1"/>
                                            </p:txEl>
                                          </p:spTgt>
                                        </p:tgtEl>
                                      </p:cBhvr>
                                      <p:to x="100000" y="100000"/>
                                    </p:animScale>
                                    <p:animScale>
                                      <p:cBhvr>
                                        <p:cTn id="161" dur="26">
                                          <p:stCondLst>
                                            <p:cond delay="1312"/>
                                          </p:stCondLst>
                                        </p:cTn>
                                        <p:tgtEl>
                                          <p:spTgt spid="6">
                                            <p:txEl>
                                              <p:pRg st="1" end="1"/>
                                            </p:txEl>
                                          </p:spTgt>
                                        </p:tgtEl>
                                      </p:cBhvr>
                                      <p:to x="100000" y="80000"/>
                                    </p:animScale>
                                    <p:animScale>
                                      <p:cBhvr>
                                        <p:cTn id="162" dur="166" decel="50000">
                                          <p:stCondLst>
                                            <p:cond delay="1338"/>
                                          </p:stCondLst>
                                        </p:cTn>
                                        <p:tgtEl>
                                          <p:spTgt spid="6">
                                            <p:txEl>
                                              <p:pRg st="1" end="1"/>
                                            </p:txEl>
                                          </p:spTgt>
                                        </p:tgtEl>
                                      </p:cBhvr>
                                      <p:to x="100000" y="100000"/>
                                    </p:animScale>
                                    <p:animScale>
                                      <p:cBhvr>
                                        <p:cTn id="163" dur="26">
                                          <p:stCondLst>
                                            <p:cond delay="1642"/>
                                          </p:stCondLst>
                                        </p:cTn>
                                        <p:tgtEl>
                                          <p:spTgt spid="6">
                                            <p:txEl>
                                              <p:pRg st="1" end="1"/>
                                            </p:txEl>
                                          </p:spTgt>
                                        </p:tgtEl>
                                      </p:cBhvr>
                                      <p:to x="100000" y="90000"/>
                                    </p:animScale>
                                    <p:animScale>
                                      <p:cBhvr>
                                        <p:cTn id="164" dur="166" decel="50000">
                                          <p:stCondLst>
                                            <p:cond delay="1668"/>
                                          </p:stCondLst>
                                        </p:cTn>
                                        <p:tgtEl>
                                          <p:spTgt spid="6">
                                            <p:txEl>
                                              <p:pRg st="1" end="1"/>
                                            </p:txEl>
                                          </p:spTgt>
                                        </p:tgtEl>
                                      </p:cBhvr>
                                      <p:to x="100000" y="100000"/>
                                    </p:animScale>
                                    <p:animScale>
                                      <p:cBhvr>
                                        <p:cTn id="165" dur="26">
                                          <p:stCondLst>
                                            <p:cond delay="1808"/>
                                          </p:stCondLst>
                                        </p:cTn>
                                        <p:tgtEl>
                                          <p:spTgt spid="6">
                                            <p:txEl>
                                              <p:pRg st="1" end="1"/>
                                            </p:txEl>
                                          </p:spTgt>
                                        </p:tgtEl>
                                      </p:cBhvr>
                                      <p:to x="100000" y="95000"/>
                                    </p:animScale>
                                    <p:animScale>
                                      <p:cBhvr>
                                        <p:cTn id="166" dur="166" decel="50000">
                                          <p:stCondLst>
                                            <p:cond delay="1834"/>
                                          </p:stCondLst>
                                        </p:cTn>
                                        <p:tgtEl>
                                          <p:spTgt spid="6">
                                            <p:txEl>
                                              <p:pRg st="1" end="1"/>
                                            </p:txEl>
                                          </p:spTgt>
                                        </p:tgtEl>
                                      </p:cBhvr>
                                      <p:to x="100000" y="100000"/>
                                    </p:animScale>
                                  </p:childTnLst>
                                </p:cTn>
                              </p:par>
                              <p:par>
                                <p:cTn id="167" presetID="26" presetClass="entr" presetSubtype="0" fill="hold" nodeType="withEffect">
                                  <p:stCondLst>
                                    <p:cond delay="0"/>
                                  </p:stCondLst>
                                  <p:childTnLst>
                                    <p:set>
                                      <p:cBhvr>
                                        <p:cTn id="168" dur="1" fill="hold">
                                          <p:stCondLst>
                                            <p:cond delay="0"/>
                                          </p:stCondLst>
                                        </p:cTn>
                                        <p:tgtEl>
                                          <p:spTgt spid="6">
                                            <p:txEl>
                                              <p:pRg st="2" end="2"/>
                                            </p:txEl>
                                          </p:spTgt>
                                        </p:tgtEl>
                                        <p:attrNameLst>
                                          <p:attrName>style.visibility</p:attrName>
                                        </p:attrNameLst>
                                      </p:cBhvr>
                                      <p:to>
                                        <p:strVal val="visible"/>
                                      </p:to>
                                    </p:set>
                                    <p:animEffect transition="in" filter="wipe(down)">
                                      <p:cBhvr>
                                        <p:cTn id="169" dur="580">
                                          <p:stCondLst>
                                            <p:cond delay="0"/>
                                          </p:stCondLst>
                                        </p:cTn>
                                        <p:tgtEl>
                                          <p:spTgt spid="6">
                                            <p:txEl>
                                              <p:pRg st="2" end="2"/>
                                            </p:txEl>
                                          </p:spTgt>
                                        </p:tgtEl>
                                      </p:cBhvr>
                                    </p:animEffect>
                                    <p:anim calcmode="lin" valueType="num">
                                      <p:cBhvr>
                                        <p:cTn id="170"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6">
                                            <p:txEl>
                                              <p:pRg st="2" end="2"/>
                                            </p:txEl>
                                          </p:spTgt>
                                        </p:tgtEl>
                                      </p:cBhvr>
                                      <p:to x="100000" y="60000"/>
                                    </p:animScale>
                                    <p:animScale>
                                      <p:cBhvr>
                                        <p:cTn id="176" dur="166" decel="50000">
                                          <p:stCondLst>
                                            <p:cond delay="676"/>
                                          </p:stCondLst>
                                        </p:cTn>
                                        <p:tgtEl>
                                          <p:spTgt spid="6">
                                            <p:txEl>
                                              <p:pRg st="2" end="2"/>
                                            </p:txEl>
                                          </p:spTgt>
                                        </p:tgtEl>
                                      </p:cBhvr>
                                      <p:to x="100000" y="100000"/>
                                    </p:animScale>
                                    <p:animScale>
                                      <p:cBhvr>
                                        <p:cTn id="177" dur="26">
                                          <p:stCondLst>
                                            <p:cond delay="1312"/>
                                          </p:stCondLst>
                                        </p:cTn>
                                        <p:tgtEl>
                                          <p:spTgt spid="6">
                                            <p:txEl>
                                              <p:pRg st="2" end="2"/>
                                            </p:txEl>
                                          </p:spTgt>
                                        </p:tgtEl>
                                      </p:cBhvr>
                                      <p:to x="100000" y="80000"/>
                                    </p:animScale>
                                    <p:animScale>
                                      <p:cBhvr>
                                        <p:cTn id="178" dur="166" decel="50000">
                                          <p:stCondLst>
                                            <p:cond delay="1338"/>
                                          </p:stCondLst>
                                        </p:cTn>
                                        <p:tgtEl>
                                          <p:spTgt spid="6">
                                            <p:txEl>
                                              <p:pRg st="2" end="2"/>
                                            </p:txEl>
                                          </p:spTgt>
                                        </p:tgtEl>
                                      </p:cBhvr>
                                      <p:to x="100000" y="100000"/>
                                    </p:animScale>
                                    <p:animScale>
                                      <p:cBhvr>
                                        <p:cTn id="179" dur="26">
                                          <p:stCondLst>
                                            <p:cond delay="1642"/>
                                          </p:stCondLst>
                                        </p:cTn>
                                        <p:tgtEl>
                                          <p:spTgt spid="6">
                                            <p:txEl>
                                              <p:pRg st="2" end="2"/>
                                            </p:txEl>
                                          </p:spTgt>
                                        </p:tgtEl>
                                      </p:cBhvr>
                                      <p:to x="100000" y="90000"/>
                                    </p:animScale>
                                    <p:animScale>
                                      <p:cBhvr>
                                        <p:cTn id="180" dur="166" decel="50000">
                                          <p:stCondLst>
                                            <p:cond delay="1668"/>
                                          </p:stCondLst>
                                        </p:cTn>
                                        <p:tgtEl>
                                          <p:spTgt spid="6">
                                            <p:txEl>
                                              <p:pRg st="2" end="2"/>
                                            </p:txEl>
                                          </p:spTgt>
                                        </p:tgtEl>
                                      </p:cBhvr>
                                      <p:to x="100000" y="100000"/>
                                    </p:animScale>
                                    <p:animScale>
                                      <p:cBhvr>
                                        <p:cTn id="181" dur="26">
                                          <p:stCondLst>
                                            <p:cond delay="1808"/>
                                          </p:stCondLst>
                                        </p:cTn>
                                        <p:tgtEl>
                                          <p:spTgt spid="6">
                                            <p:txEl>
                                              <p:pRg st="2" end="2"/>
                                            </p:txEl>
                                          </p:spTgt>
                                        </p:tgtEl>
                                      </p:cBhvr>
                                      <p:to x="100000" y="95000"/>
                                    </p:animScale>
                                    <p:animScale>
                                      <p:cBhvr>
                                        <p:cTn id="182" dur="166" decel="50000">
                                          <p:stCondLst>
                                            <p:cond delay="1834"/>
                                          </p:stCondLst>
                                        </p:cTn>
                                        <p:tgtEl>
                                          <p:spTgt spid="6">
                                            <p:txEl>
                                              <p:pRg st="2" end="2"/>
                                            </p:txEl>
                                          </p:spTgt>
                                        </p:tgtEl>
                                      </p:cBhvr>
                                      <p:to x="100000" y="100000"/>
                                    </p:animScale>
                                  </p:childTnLst>
                                </p:cTn>
                              </p:par>
                              <p:par>
                                <p:cTn id="183" presetID="26" presetClass="entr" presetSubtype="0" fill="hold" nodeType="withEffect">
                                  <p:stCondLst>
                                    <p:cond delay="0"/>
                                  </p:stCondLst>
                                  <p:childTnLst>
                                    <p:set>
                                      <p:cBhvr>
                                        <p:cTn id="184" dur="1" fill="hold">
                                          <p:stCondLst>
                                            <p:cond delay="0"/>
                                          </p:stCondLst>
                                        </p:cTn>
                                        <p:tgtEl>
                                          <p:spTgt spid="6">
                                            <p:txEl>
                                              <p:pRg st="3" end="3"/>
                                            </p:txEl>
                                          </p:spTgt>
                                        </p:tgtEl>
                                        <p:attrNameLst>
                                          <p:attrName>style.visibility</p:attrName>
                                        </p:attrNameLst>
                                      </p:cBhvr>
                                      <p:to>
                                        <p:strVal val="visible"/>
                                      </p:to>
                                    </p:set>
                                    <p:animEffect transition="in" filter="wipe(down)">
                                      <p:cBhvr>
                                        <p:cTn id="185" dur="580">
                                          <p:stCondLst>
                                            <p:cond delay="0"/>
                                          </p:stCondLst>
                                        </p:cTn>
                                        <p:tgtEl>
                                          <p:spTgt spid="6">
                                            <p:txEl>
                                              <p:pRg st="3" end="3"/>
                                            </p:txEl>
                                          </p:spTgt>
                                        </p:tgtEl>
                                      </p:cBhvr>
                                    </p:animEffect>
                                    <p:anim calcmode="lin" valueType="num">
                                      <p:cBhvr>
                                        <p:cTn id="186"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191" dur="26">
                                          <p:stCondLst>
                                            <p:cond delay="650"/>
                                          </p:stCondLst>
                                        </p:cTn>
                                        <p:tgtEl>
                                          <p:spTgt spid="6">
                                            <p:txEl>
                                              <p:pRg st="3" end="3"/>
                                            </p:txEl>
                                          </p:spTgt>
                                        </p:tgtEl>
                                      </p:cBhvr>
                                      <p:to x="100000" y="60000"/>
                                    </p:animScale>
                                    <p:animScale>
                                      <p:cBhvr>
                                        <p:cTn id="192" dur="166" decel="50000">
                                          <p:stCondLst>
                                            <p:cond delay="676"/>
                                          </p:stCondLst>
                                        </p:cTn>
                                        <p:tgtEl>
                                          <p:spTgt spid="6">
                                            <p:txEl>
                                              <p:pRg st="3" end="3"/>
                                            </p:txEl>
                                          </p:spTgt>
                                        </p:tgtEl>
                                      </p:cBhvr>
                                      <p:to x="100000" y="100000"/>
                                    </p:animScale>
                                    <p:animScale>
                                      <p:cBhvr>
                                        <p:cTn id="193" dur="26">
                                          <p:stCondLst>
                                            <p:cond delay="1312"/>
                                          </p:stCondLst>
                                        </p:cTn>
                                        <p:tgtEl>
                                          <p:spTgt spid="6">
                                            <p:txEl>
                                              <p:pRg st="3" end="3"/>
                                            </p:txEl>
                                          </p:spTgt>
                                        </p:tgtEl>
                                      </p:cBhvr>
                                      <p:to x="100000" y="80000"/>
                                    </p:animScale>
                                    <p:animScale>
                                      <p:cBhvr>
                                        <p:cTn id="194" dur="166" decel="50000">
                                          <p:stCondLst>
                                            <p:cond delay="1338"/>
                                          </p:stCondLst>
                                        </p:cTn>
                                        <p:tgtEl>
                                          <p:spTgt spid="6">
                                            <p:txEl>
                                              <p:pRg st="3" end="3"/>
                                            </p:txEl>
                                          </p:spTgt>
                                        </p:tgtEl>
                                      </p:cBhvr>
                                      <p:to x="100000" y="100000"/>
                                    </p:animScale>
                                    <p:animScale>
                                      <p:cBhvr>
                                        <p:cTn id="195" dur="26">
                                          <p:stCondLst>
                                            <p:cond delay="1642"/>
                                          </p:stCondLst>
                                        </p:cTn>
                                        <p:tgtEl>
                                          <p:spTgt spid="6">
                                            <p:txEl>
                                              <p:pRg st="3" end="3"/>
                                            </p:txEl>
                                          </p:spTgt>
                                        </p:tgtEl>
                                      </p:cBhvr>
                                      <p:to x="100000" y="90000"/>
                                    </p:animScale>
                                    <p:animScale>
                                      <p:cBhvr>
                                        <p:cTn id="196" dur="166" decel="50000">
                                          <p:stCondLst>
                                            <p:cond delay="1668"/>
                                          </p:stCondLst>
                                        </p:cTn>
                                        <p:tgtEl>
                                          <p:spTgt spid="6">
                                            <p:txEl>
                                              <p:pRg st="3" end="3"/>
                                            </p:txEl>
                                          </p:spTgt>
                                        </p:tgtEl>
                                      </p:cBhvr>
                                      <p:to x="100000" y="100000"/>
                                    </p:animScale>
                                    <p:animScale>
                                      <p:cBhvr>
                                        <p:cTn id="197" dur="26">
                                          <p:stCondLst>
                                            <p:cond delay="1808"/>
                                          </p:stCondLst>
                                        </p:cTn>
                                        <p:tgtEl>
                                          <p:spTgt spid="6">
                                            <p:txEl>
                                              <p:pRg st="3" end="3"/>
                                            </p:txEl>
                                          </p:spTgt>
                                        </p:tgtEl>
                                      </p:cBhvr>
                                      <p:to x="100000" y="95000"/>
                                    </p:animScale>
                                    <p:animScale>
                                      <p:cBhvr>
                                        <p:cTn id="198" dur="166" decel="50000">
                                          <p:stCondLst>
                                            <p:cond delay="1834"/>
                                          </p:stCondLst>
                                        </p:cTn>
                                        <p:tgtEl>
                                          <p:spTgt spid="6">
                                            <p:txEl>
                                              <p:pRg st="3" end="3"/>
                                            </p:txEl>
                                          </p:spTgt>
                                        </p:tgtEl>
                                      </p:cBhvr>
                                      <p:to x="100000" y="100000"/>
                                    </p:animScale>
                                  </p:childTnLst>
                                </p:cTn>
                              </p:par>
                              <p:par>
                                <p:cTn id="199" presetID="26" presetClass="entr" presetSubtype="0" fill="hold" nodeType="withEffect">
                                  <p:stCondLst>
                                    <p:cond delay="0"/>
                                  </p:stCondLst>
                                  <p:childTnLst>
                                    <p:set>
                                      <p:cBhvr>
                                        <p:cTn id="200" dur="1" fill="hold">
                                          <p:stCondLst>
                                            <p:cond delay="0"/>
                                          </p:stCondLst>
                                        </p:cTn>
                                        <p:tgtEl>
                                          <p:spTgt spid="6">
                                            <p:txEl>
                                              <p:pRg st="4" end="4"/>
                                            </p:txEl>
                                          </p:spTgt>
                                        </p:tgtEl>
                                        <p:attrNameLst>
                                          <p:attrName>style.visibility</p:attrName>
                                        </p:attrNameLst>
                                      </p:cBhvr>
                                      <p:to>
                                        <p:strVal val="visible"/>
                                      </p:to>
                                    </p:set>
                                    <p:animEffect transition="in" filter="wipe(down)">
                                      <p:cBhvr>
                                        <p:cTn id="201" dur="580">
                                          <p:stCondLst>
                                            <p:cond delay="0"/>
                                          </p:stCondLst>
                                        </p:cTn>
                                        <p:tgtEl>
                                          <p:spTgt spid="6">
                                            <p:txEl>
                                              <p:pRg st="4" end="4"/>
                                            </p:txEl>
                                          </p:spTgt>
                                        </p:tgtEl>
                                      </p:cBhvr>
                                    </p:animEffect>
                                    <p:anim calcmode="lin" valueType="num">
                                      <p:cBhvr>
                                        <p:cTn id="202"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207" dur="26">
                                          <p:stCondLst>
                                            <p:cond delay="650"/>
                                          </p:stCondLst>
                                        </p:cTn>
                                        <p:tgtEl>
                                          <p:spTgt spid="6">
                                            <p:txEl>
                                              <p:pRg st="4" end="4"/>
                                            </p:txEl>
                                          </p:spTgt>
                                        </p:tgtEl>
                                      </p:cBhvr>
                                      <p:to x="100000" y="60000"/>
                                    </p:animScale>
                                    <p:animScale>
                                      <p:cBhvr>
                                        <p:cTn id="208" dur="166" decel="50000">
                                          <p:stCondLst>
                                            <p:cond delay="676"/>
                                          </p:stCondLst>
                                        </p:cTn>
                                        <p:tgtEl>
                                          <p:spTgt spid="6">
                                            <p:txEl>
                                              <p:pRg st="4" end="4"/>
                                            </p:txEl>
                                          </p:spTgt>
                                        </p:tgtEl>
                                      </p:cBhvr>
                                      <p:to x="100000" y="100000"/>
                                    </p:animScale>
                                    <p:animScale>
                                      <p:cBhvr>
                                        <p:cTn id="209" dur="26">
                                          <p:stCondLst>
                                            <p:cond delay="1312"/>
                                          </p:stCondLst>
                                        </p:cTn>
                                        <p:tgtEl>
                                          <p:spTgt spid="6">
                                            <p:txEl>
                                              <p:pRg st="4" end="4"/>
                                            </p:txEl>
                                          </p:spTgt>
                                        </p:tgtEl>
                                      </p:cBhvr>
                                      <p:to x="100000" y="80000"/>
                                    </p:animScale>
                                    <p:animScale>
                                      <p:cBhvr>
                                        <p:cTn id="210" dur="166" decel="50000">
                                          <p:stCondLst>
                                            <p:cond delay="1338"/>
                                          </p:stCondLst>
                                        </p:cTn>
                                        <p:tgtEl>
                                          <p:spTgt spid="6">
                                            <p:txEl>
                                              <p:pRg st="4" end="4"/>
                                            </p:txEl>
                                          </p:spTgt>
                                        </p:tgtEl>
                                      </p:cBhvr>
                                      <p:to x="100000" y="100000"/>
                                    </p:animScale>
                                    <p:animScale>
                                      <p:cBhvr>
                                        <p:cTn id="211" dur="26">
                                          <p:stCondLst>
                                            <p:cond delay="1642"/>
                                          </p:stCondLst>
                                        </p:cTn>
                                        <p:tgtEl>
                                          <p:spTgt spid="6">
                                            <p:txEl>
                                              <p:pRg st="4" end="4"/>
                                            </p:txEl>
                                          </p:spTgt>
                                        </p:tgtEl>
                                      </p:cBhvr>
                                      <p:to x="100000" y="90000"/>
                                    </p:animScale>
                                    <p:animScale>
                                      <p:cBhvr>
                                        <p:cTn id="212" dur="166" decel="50000">
                                          <p:stCondLst>
                                            <p:cond delay="1668"/>
                                          </p:stCondLst>
                                        </p:cTn>
                                        <p:tgtEl>
                                          <p:spTgt spid="6">
                                            <p:txEl>
                                              <p:pRg st="4" end="4"/>
                                            </p:txEl>
                                          </p:spTgt>
                                        </p:tgtEl>
                                      </p:cBhvr>
                                      <p:to x="100000" y="100000"/>
                                    </p:animScale>
                                    <p:animScale>
                                      <p:cBhvr>
                                        <p:cTn id="213" dur="26">
                                          <p:stCondLst>
                                            <p:cond delay="1808"/>
                                          </p:stCondLst>
                                        </p:cTn>
                                        <p:tgtEl>
                                          <p:spTgt spid="6">
                                            <p:txEl>
                                              <p:pRg st="4" end="4"/>
                                            </p:txEl>
                                          </p:spTgt>
                                        </p:tgtEl>
                                      </p:cBhvr>
                                      <p:to x="100000" y="95000"/>
                                    </p:animScale>
                                    <p:animScale>
                                      <p:cBhvr>
                                        <p:cTn id="214" dur="166" decel="50000">
                                          <p:stCondLst>
                                            <p:cond delay="1834"/>
                                          </p:stCondLst>
                                        </p:cTn>
                                        <p:tgtEl>
                                          <p:spTgt spid="6">
                                            <p:txEl>
                                              <p:pRg st="4" end="4"/>
                                            </p:txEl>
                                          </p:spTgt>
                                        </p:tgtEl>
                                      </p:cBhvr>
                                      <p:to x="100000" y="100000"/>
                                    </p:animScale>
                                  </p:childTnLst>
                                </p:cTn>
                              </p:par>
                              <p:par>
                                <p:cTn id="215" presetID="26" presetClass="entr" presetSubtype="0" fill="hold" nodeType="withEffect">
                                  <p:stCondLst>
                                    <p:cond delay="0"/>
                                  </p:stCondLst>
                                  <p:childTnLst>
                                    <p:set>
                                      <p:cBhvr>
                                        <p:cTn id="216" dur="1" fill="hold">
                                          <p:stCondLst>
                                            <p:cond delay="0"/>
                                          </p:stCondLst>
                                        </p:cTn>
                                        <p:tgtEl>
                                          <p:spTgt spid="6">
                                            <p:txEl>
                                              <p:pRg st="5" end="5"/>
                                            </p:txEl>
                                          </p:spTgt>
                                        </p:tgtEl>
                                        <p:attrNameLst>
                                          <p:attrName>style.visibility</p:attrName>
                                        </p:attrNameLst>
                                      </p:cBhvr>
                                      <p:to>
                                        <p:strVal val="visible"/>
                                      </p:to>
                                    </p:set>
                                    <p:animEffect transition="in" filter="wipe(down)">
                                      <p:cBhvr>
                                        <p:cTn id="217" dur="580">
                                          <p:stCondLst>
                                            <p:cond delay="0"/>
                                          </p:stCondLst>
                                        </p:cTn>
                                        <p:tgtEl>
                                          <p:spTgt spid="6">
                                            <p:txEl>
                                              <p:pRg st="5" end="5"/>
                                            </p:txEl>
                                          </p:spTgt>
                                        </p:tgtEl>
                                      </p:cBhvr>
                                    </p:animEffect>
                                    <p:anim calcmode="lin" valueType="num">
                                      <p:cBhvr>
                                        <p:cTn id="218"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219"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220"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221"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222"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223" dur="26">
                                          <p:stCondLst>
                                            <p:cond delay="650"/>
                                          </p:stCondLst>
                                        </p:cTn>
                                        <p:tgtEl>
                                          <p:spTgt spid="6">
                                            <p:txEl>
                                              <p:pRg st="5" end="5"/>
                                            </p:txEl>
                                          </p:spTgt>
                                        </p:tgtEl>
                                      </p:cBhvr>
                                      <p:to x="100000" y="60000"/>
                                    </p:animScale>
                                    <p:animScale>
                                      <p:cBhvr>
                                        <p:cTn id="224" dur="166" decel="50000">
                                          <p:stCondLst>
                                            <p:cond delay="676"/>
                                          </p:stCondLst>
                                        </p:cTn>
                                        <p:tgtEl>
                                          <p:spTgt spid="6">
                                            <p:txEl>
                                              <p:pRg st="5" end="5"/>
                                            </p:txEl>
                                          </p:spTgt>
                                        </p:tgtEl>
                                      </p:cBhvr>
                                      <p:to x="100000" y="100000"/>
                                    </p:animScale>
                                    <p:animScale>
                                      <p:cBhvr>
                                        <p:cTn id="225" dur="26">
                                          <p:stCondLst>
                                            <p:cond delay="1312"/>
                                          </p:stCondLst>
                                        </p:cTn>
                                        <p:tgtEl>
                                          <p:spTgt spid="6">
                                            <p:txEl>
                                              <p:pRg st="5" end="5"/>
                                            </p:txEl>
                                          </p:spTgt>
                                        </p:tgtEl>
                                      </p:cBhvr>
                                      <p:to x="100000" y="80000"/>
                                    </p:animScale>
                                    <p:animScale>
                                      <p:cBhvr>
                                        <p:cTn id="226" dur="166" decel="50000">
                                          <p:stCondLst>
                                            <p:cond delay="1338"/>
                                          </p:stCondLst>
                                        </p:cTn>
                                        <p:tgtEl>
                                          <p:spTgt spid="6">
                                            <p:txEl>
                                              <p:pRg st="5" end="5"/>
                                            </p:txEl>
                                          </p:spTgt>
                                        </p:tgtEl>
                                      </p:cBhvr>
                                      <p:to x="100000" y="100000"/>
                                    </p:animScale>
                                    <p:animScale>
                                      <p:cBhvr>
                                        <p:cTn id="227" dur="26">
                                          <p:stCondLst>
                                            <p:cond delay="1642"/>
                                          </p:stCondLst>
                                        </p:cTn>
                                        <p:tgtEl>
                                          <p:spTgt spid="6">
                                            <p:txEl>
                                              <p:pRg st="5" end="5"/>
                                            </p:txEl>
                                          </p:spTgt>
                                        </p:tgtEl>
                                      </p:cBhvr>
                                      <p:to x="100000" y="90000"/>
                                    </p:animScale>
                                    <p:animScale>
                                      <p:cBhvr>
                                        <p:cTn id="228" dur="166" decel="50000">
                                          <p:stCondLst>
                                            <p:cond delay="1668"/>
                                          </p:stCondLst>
                                        </p:cTn>
                                        <p:tgtEl>
                                          <p:spTgt spid="6">
                                            <p:txEl>
                                              <p:pRg st="5" end="5"/>
                                            </p:txEl>
                                          </p:spTgt>
                                        </p:tgtEl>
                                      </p:cBhvr>
                                      <p:to x="100000" y="100000"/>
                                    </p:animScale>
                                    <p:animScale>
                                      <p:cBhvr>
                                        <p:cTn id="229" dur="26">
                                          <p:stCondLst>
                                            <p:cond delay="1808"/>
                                          </p:stCondLst>
                                        </p:cTn>
                                        <p:tgtEl>
                                          <p:spTgt spid="6">
                                            <p:txEl>
                                              <p:pRg st="5" end="5"/>
                                            </p:txEl>
                                          </p:spTgt>
                                        </p:tgtEl>
                                      </p:cBhvr>
                                      <p:to x="100000" y="95000"/>
                                    </p:animScale>
                                    <p:animScale>
                                      <p:cBhvr>
                                        <p:cTn id="230" dur="166" decel="50000">
                                          <p:stCondLst>
                                            <p:cond delay="1834"/>
                                          </p:stCondLst>
                                        </p:cTn>
                                        <p:tgtEl>
                                          <p:spTgt spid="6">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559B8C-178E-432A-D46E-0C9EE57A143D}"/>
              </a:ext>
            </a:extLst>
          </p:cNvPr>
          <p:cNvSpPr>
            <a:spLocks noGrp="1"/>
          </p:cNvSpPr>
          <p:nvPr>
            <p:ph type="title"/>
          </p:nvPr>
        </p:nvSpPr>
        <p:spPr>
          <a:xfrm>
            <a:off x="448735" y="1495468"/>
            <a:ext cx="3854528" cy="1278466"/>
          </a:xfrm>
        </p:spPr>
        <p:txBody>
          <a:bodyPr/>
          <a:lstStyle/>
          <a:p>
            <a:r>
              <a:rPr lang="es-MX" dirty="0">
                <a:solidFill>
                  <a:schemeClr val="bg2">
                    <a:lumMod val="50000"/>
                  </a:schemeClr>
                </a:solidFill>
              </a:rPr>
              <a:t>APOYO A LA MEJORA ACADÉMICA</a:t>
            </a:r>
          </a:p>
        </p:txBody>
      </p:sp>
      <p:sp>
        <p:nvSpPr>
          <p:cNvPr id="3" name="Marcador de contenido 2">
            <a:extLst>
              <a:ext uri="{FF2B5EF4-FFF2-40B4-BE49-F238E27FC236}">
                <a16:creationId xmlns:a16="http://schemas.microsoft.com/office/drawing/2014/main" id="{893C420A-2CC6-D923-E16F-A62D68BA3AED}"/>
              </a:ext>
            </a:extLst>
          </p:cNvPr>
          <p:cNvSpPr>
            <a:spLocks noGrp="1"/>
          </p:cNvSpPr>
          <p:nvPr>
            <p:ph idx="1"/>
          </p:nvPr>
        </p:nvSpPr>
        <p:spPr>
          <a:xfrm>
            <a:off x="4760461" y="514924"/>
            <a:ext cx="5032896" cy="5925633"/>
          </a:xfrm>
        </p:spPr>
        <p:txBody>
          <a:bodyPr>
            <a:noAutofit/>
          </a:bodyPr>
          <a:lstStyle/>
          <a:p>
            <a:r>
              <a:rPr lang="es-MX" sz="2000" dirty="0"/>
              <a:t>Participaciones</a:t>
            </a:r>
          </a:p>
          <a:p>
            <a:r>
              <a:rPr lang="es-MX" sz="2000" dirty="0"/>
              <a:t>Asistir a las asesorías /</a:t>
            </a:r>
            <a:r>
              <a:rPr lang="es-MX" dirty="0"/>
              <a:t>Matemáticas</a:t>
            </a:r>
          </a:p>
          <a:p>
            <a:r>
              <a:rPr lang="es-MX" sz="2000" dirty="0"/>
              <a:t>Concursos/</a:t>
            </a:r>
            <a:r>
              <a:rPr lang="es-MX" dirty="0"/>
              <a:t>Disfraces/ Calaveritas</a:t>
            </a:r>
          </a:p>
          <a:p>
            <a:r>
              <a:rPr lang="es-MX" sz="2000" dirty="0"/>
              <a:t>Ceremonias conmemorativas</a:t>
            </a:r>
          </a:p>
          <a:p>
            <a:r>
              <a:rPr lang="es-MX" sz="2000" dirty="0"/>
              <a:t>Obras de teatro</a:t>
            </a:r>
          </a:p>
          <a:p>
            <a:r>
              <a:rPr lang="es-MX" sz="2000" dirty="0"/>
              <a:t>Salidas culturales</a:t>
            </a:r>
          </a:p>
          <a:p>
            <a:endParaRPr lang="es-MX" sz="2000" dirty="0"/>
          </a:p>
          <a:p>
            <a:r>
              <a:rPr lang="es-MX" sz="2000" dirty="0"/>
              <a:t>BAJO DESEMPEÑO</a:t>
            </a:r>
          </a:p>
          <a:p>
            <a:r>
              <a:rPr lang="es-MX" sz="2000" dirty="0"/>
              <a:t>Asistencia de PF cuando se les requiere</a:t>
            </a:r>
          </a:p>
          <a:p>
            <a:r>
              <a:rPr lang="es-MX" sz="2000" dirty="0"/>
              <a:t>80% de asistencia</a:t>
            </a:r>
          </a:p>
          <a:p>
            <a:r>
              <a:rPr lang="es-MX" sz="2000" dirty="0"/>
              <a:t>No reportes de gravedad</a:t>
            </a:r>
          </a:p>
        </p:txBody>
      </p:sp>
      <p:sp>
        <p:nvSpPr>
          <p:cNvPr id="4" name="Marcador de texto 3">
            <a:extLst>
              <a:ext uri="{FF2B5EF4-FFF2-40B4-BE49-F238E27FC236}">
                <a16:creationId xmlns:a16="http://schemas.microsoft.com/office/drawing/2014/main" id="{23A3E554-DF33-C4F1-FABC-ECC49AF0200B}"/>
              </a:ext>
            </a:extLst>
          </p:cNvPr>
          <p:cNvSpPr>
            <a:spLocks noGrp="1"/>
          </p:cNvSpPr>
          <p:nvPr>
            <p:ph type="body" sz="half" idx="2"/>
          </p:nvPr>
        </p:nvSpPr>
        <p:spPr/>
        <p:txBody>
          <a:bodyPr/>
          <a:lstStyle/>
          <a:p>
            <a:r>
              <a:rPr lang="es-MX" dirty="0"/>
              <a:t>ELEMENTOS QUE REPERCUTEN EN LA MEJORA DEL PROMEDIO.</a:t>
            </a:r>
          </a:p>
        </p:txBody>
      </p:sp>
      <p:pic>
        <p:nvPicPr>
          <p:cNvPr id="4098" name="Picture 2" descr="Estrategias para mejorar el rendimiento académico by Jose Antonio Garcia on  Prezi Next">
            <a:extLst>
              <a:ext uri="{FF2B5EF4-FFF2-40B4-BE49-F238E27FC236}">
                <a16:creationId xmlns:a16="http://schemas.microsoft.com/office/drawing/2014/main" id="{51123F71-EDA3-54F1-67D7-3E20F16A0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3761318"/>
            <a:ext cx="3589121" cy="201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6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905</TotalTime>
  <Words>307</Words>
  <Application>Microsoft Office PowerPoint</Application>
  <PresentationFormat>Panorámica</PresentationFormat>
  <Paragraphs>72</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Helvetica</vt:lpstr>
      <vt:lpstr>Montserrat</vt:lpstr>
      <vt:lpstr>Trebuchet MS</vt:lpstr>
      <vt:lpstr>Wingdings 3</vt:lpstr>
      <vt:lpstr>Faceta</vt:lpstr>
      <vt:lpstr>COLEGIO CIPRESES SECUNDARIA</vt:lpstr>
      <vt:lpstr>    Nueva Escuela Mexicana</vt:lpstr>
      <vt:lpstr>Presentación de PowerPoint</vt:lpstr>
      <vt:lpstr>Aprendizaje por competencias</vt:lpstr>
      <vt:lpstr>Aprendizaje por competencias</vt:lpstr>
      <vt:lpstr>Aprendizaje por competencias</vt:lpstr>
      <vt:lpstr>Aprendizaje por competencias</vt:lpstr>
      <vt:lpstr>ESTRATEGIAS DE APOYO</vt:lpstr>
      <vt:lpstr>APOYO A LA MEJORA ACADÉMICA</vt:lpstr>
      <vt:lpstr>Presentación de PowerPoint</vt:lpstr>
      <vt:lpstr>ENCONTRAR EL EQUILIBRIO en el desempeño académico</vt:lpstr>
      <vt:lpstr> Recuerda que no podemos ser buenos en todo y cada uno tiene un talento especial.   Si con ese método no has conseguido lo que querías cambia el método, pero no la meta.   Si con ese método no has conseguido lo que querías cambia el método, pero no la meta.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COLEGIO CIPRESES SECUNDARIA</dc:title>
  <dc:creator>USER</dc:creator>
  <cp:lastModifiedBy>USER</cp:lastModifiedBy>
  <cp:revision>8</cp:revision>
  <dcterms:created xsi:type="dcterms:W3CDTF">2023-10-02T19:18:27Z</dcterms:created>
  <dcterms:modified xsi:type="dcterms:W3CDTF">2023-10-05T17:45:28Z</dcterms:modified>
</cp:coreProperties>
</file>